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8" r:id="rId4"/>
  </p:sldMasterIdLst>
  <p:notesMasterIdLst>
    <p:notesMasterId r:id="rId49"/>
  </p:notesMasterIdLst>
  <p:handoutMasterIdLst>
    <p:handoutMasterId r:id="rId50"/>
  </p:handoutMasterIdLst>
  <p:sldIdLst>
    <p:sldId id="975" r:id="rId5"/>
    <p:sldId id="952" r:id="rId6"/>
    <p:sldId id="962" r:id="rId7"/>
    <p:sldId id="890" r:id="rId8"/>
    <p:sldId id="967" r:id="rId9"/>
    <p:sldId id="929" r:id="rId10"/>
    <p:sldId id="928" r:id="rId11"/>
    <p:sldId id="968" r:id="rId12"/>
    <p:sldId id="931" r:id="rId13"/>
    <p:sldId id="932" r:id="rId14"/>
    <p:sldId id="970" r:id="rId15"/>
    <p:sldId id="878" r:id="rId16"/>
    <p:sldId id="866" r:id="rId17"/>
    <p:sldId id="969" r:id="rId18"/>
    <p:sldId id="933" r:id="rId19"/>
    <p:sldId id="934" r:id="rId20"/>
    <p:sldId id="971" r:id="rId21"/>
    <p:sldId id="935" r:id="rId22"/>
    <p:sldId id="936" r:id="rId23"/>
    <p:sldId id="937" r:id="rId24"/>
    <p:sldId id="972" r:id="rId25"/>
    <p:sldId id="939" r:id="rId26"/>
    <p:sldId id="940" r:id="rId27"/>
    <p:sldId id="941" r:id="rId28"/>
    <p:sldId id="944" r:id="rId29"/>
    <p:sldId id="973" r:id="rId30"/>
    <p:sldId id="959" r:id="rId31"/>
    <p:sldId id="961" r:id="rId32"/>
    <p:sldId id="955" r:id="rId33"/>
    <p:sldId id="974" r:id="rId34"/>
    <p:sldId id="945" r:id="rId35"/>
    <p:sldId id="946" r:id="rId36"/>
    <p:sldId id="947" r:id="rId37"/>
    <p:sldId id="948" r:id="rId38"/>
    <p:sldId id="943" r:id="rId39"/>
    <p:sldId id="875" r:id="rId40"/>
    <p:sldId id="876" r:id="rId41"/>
    <p:sldId id="877" r:id="rId42"/>
    <p:sldId id="951" r:id="rId43"/>
    <p:sldId id="884" r:id="rId44"/>
    <p:sldId id="885" r:id="rId45"/>
    <p:sldId id="820" r:id="rId46"/>
    <p:sldId id="785" r:id="rId47"/>
    <p:sldId id="950" r:id="rId48"/>
  </p:sldIdLst>
  <p:sldSz cx="9144000" cy="6858000" type="screen4x3"/>
  <p:notesSz cx="6858000" cy="92964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736">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FF"/>
    <a:srgbClr val="0000FF"/>
    <a:srgbClr val="CC6600"/>
    <a:srgbClr val="CC9900"/>
    <a:srgbClr val="FFCC66"/>
    <a:srgbClr val="FFCCCC"/>
    <a:srgbClr val="99FF99"/>
    <a:srgbClr val="66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83333" autoAdjust="0"/>
  </p:normalViewPr>
  <p:slideViewPr>
    <p:cSldViewPr showGuides="1">
      <p:cViewPr varScale="1">
        <p:scale>
          <a:sx n="60" d="100"/>
          <a:sy n="60" d="100"/>
        </p:scale>
        <p:origin x="1776" y="66"/>
      </p:cViewPr>
      <p:guideLst>
        <p:guide orient="horz" pos="2064"/>
        <p:guide pos="2736"/>
      </p:guideLst>
    </p:cSldViewPr>
  </p:slideViewPr>
  <p:outlineViewPr>
    <p:cViewPr>
      <p:scale>
        <a:sx n="33" d="100"/>
        <a:sy n="33" d="100"/>
      </p:scale>
      <p:origin x="0" y="5760"/>
    </p:cViewPr>
  </p:outlineViewPr>
  <p:notesTextViewPr>
    <p:cViewPr>
      <p:scale>
        <a:sx n="100" d="100"/>
        <a:sy n="100" d="100"/>
      </p:scale>
      <p:origin x="0" y="0"/>
    </p:cViewPr>
  </p:notesTextViewPr>
  <p:sorterViewPr>
    <p:cViewPr>
      <p:scale>
        <a:sx n="66" d="100"/>
        <a:sy n="66" d="100"/>
      </p:scale>
      <p:origin x="0" y="5198"/>
    </p:cViewPr>
  </p:sorterViewPr>
  <p:notesViewPr>
    <p:cSldViewPr showGuides="1">
      <p:cViewPr varScale="1">
        <p:scale>
          <a:sx n="88" d="100"/>
          <a:sy n="88" d="100"/>
        </p:scale>
        <p:origin x="-3822"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0C1CECE-5A97-47CA-97AF-FEF32BD1958E}" type="datetimeFigureOut">
              <a:rPr lang="en-US" smtClean="0"/>
              <a:t>5/19/2021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A7C192F-481A-4563-8ED8-C99F4528D6D0}" type="slidenum">
              <a:rPr lang="en-US" smtClean="0"/>
              <a:t>‹#›</a:t>
            </a:fld>
            <a:endParaRPr lang="en-US"/>
          </a:p>
        </p:txBody>
      </p:sp>
    </p:spTree>
    <p:extLst>
      <p:ext uri="{BB962C8B-B14F-4D97-AF65-F5344CB8AC3E}">
        <p14:creationId xmlns:p14="http://schemas.microsoft.com/office/powerpoint/2010/main" val="441692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11469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73082D31-D484-4C04-9658-08375475E6F7}" type="slidenum">
              <a:rPr lang="en-US"/>
              <a:pPr>
                <a:defRPr/>
              </a:pPr>
              <a:t>‹#›</a:t>
            </a:fld>
            <a:endParaRPr lang="en-US"/>
          </a:p>
        </p:txBody>
      </p:sp>
    </p:spTree>
    <p:extLst>
      <p:ext uri="{BB962C8B-B14F-4D97-AF65-F5344CB8AC3E}">
        <p14:creationId xmlns:p14="http://schemas.microsoft.com/office/powerpoint/2010/main" val="2512488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hoosemyplate.gov/frui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hoosemyplate.gov/vegetabl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p:txBody>
          <a:bodyPr wrap="square" numCol="1" anchor="t" anchorCtr="0" compatLnSpc="1">
            <a:prstTxWarp prst="textNoShape">
              <a:avLst/>
            </a:prstTxWarp>
          </a:bodyPr>
          <a:lstStyle/>
          <a:p>
            <a:pPr marL="176131" indent="-176131">
              <a:buFont typeface="Arial" panose="020B0604020202020204" pitchFamily="34" charset="0"/>
              <a:buChar char="•"/>
              <a:defRPr/>
            </a:pPr>
            <a:endParaRPr lang="en-US" altLang="en-US" dirty="0">
              <a:solidFill>
                <a:srgbClr val="FFFF00"/>
              </a:solidFill>
              <a:latin typeface="Tahoma" panose="020B0604030504040204" pitchFamily="34" charset="0"/>
              <a:cs typeface="Tahoma" panose="020B0604030504040204" pitchFamily="34" charset="0"/>
            </a:endParaRPr>
          </a:p>
          <a:p>
            <a:pPr marL="176131" indent="-176131">
              <a:buFont typeface="Arial" panose="020B0604020202020204" pitchFamily="34" charset="0"/>
              <a:buChar char="•"/>
              <a:defRPr/>
            </a:pPr>
            <a:endParaRPr lang="en-US" altLang="en-US" dirty="0">
              <a:solidFill>
                <a:srgbClr val="FFFF00"/>
              </a:solidFill>
              <a:latin typeface="Tahoma" panose="020B0604030504040204" pitchFamily="34" charset="0"/>
              <a:cs typeface="Tahoma" panose="020B0604030504040204" pitchFamily="34" charset="0"/>
            </a:endParaRPr>
          </a:p>
          <a:p>
            <a:pPr eaLnBrk="1" hangingPunct="1">
              <a:spcBef>
                <a:spcPct val="0"/>
              </a:spcBef>
              <a:defRPr/>
            </a:pPr>
            <a:endParaRPr lang="en-US" altLang="en-US" dirty="0">
              <a:solidFill>
                <a:srgbClr val="FFFF00"/>
              </a:solidFill>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7DDFB3-A9A9-447D-8EA4-26D5E6A4628D}" type="slidenum">
              <a:rPr lang="en-US" altLang="en-US">
                <a:ea typeface="MS PGothic" panose="020B0600070205080204" pitchFamily="34" charset="-128"/>
              </a:rPr>
              <a:pPr/>
              <a:t>3</a:t>
            </a:fld>
            <a:endParaRPr lang="en-US" altLang="en-US">
              <a:ea typeface="MS PGothic" panose="020B0600070205080204" pitchFamily="34" charset="-128"/>
            </a:endParaRPr>
          </a:p>
        </p:txBody>
      </p:sp>
    </p:spTree>
    <p:extLst>
      <p:ext uri="{BB962C8B-B14F-4D97-AF65-F5344CB8AC3E}">
        <p14:creationId xmlns:p14="http://schemas.microsoft.com/office/powerpoint/2010/main" val="2112376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15</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z="1200" kern="1200" dirty="0">
                <a:solidFill>
                  <a:schemeClr val="tx1"/>
                </a:solidFill>
                <a:effectLst/>
                <a:latin typeface="Arial" charset="0"/>
                <a:ea typeface="+mn-ea"/>
                <a:cs typeface="+mn-cs"/>
              </a:rPr>
              <a:t>Make half of your plate </a:t>
            </a:r>
            <a:r>
              <a:rPr lang="en-US" sz="1200" kern="1200" dirty="0">
                <a:solidFill>
                  <a:schemeClr val="tx1"/>
                </a:solidFill>
                <a:effectLst/>
                <a:latin typeface="Arial" charset="0"/>
                <a:ea typeface="+mn-ea"/>
                <a:cs typeface="+mn-cs"/>
                <a:hlinkClick r:id="rId3"/>
              </a:rPr>
              <a:t>fruits</a:t>
            </a:r>
            <a:r>
              <a:rPr lang="en-US" sz="1200" kern="1200" dirty="0">
                <a:solidFill>
                  <a:schemeClr val="tx1"/>
                </a:solidFill>
                <a:effectLst/>
                <a:latin typeface="Arial" charset="0"/>
                <a:ea typeface="+mn-ea"/>
                <a:cs typeface="+mn-cs"/>
              </a:rPr>
              <a:t> and </a:t>
            </a:r>
            <a:r>
              <a:rPr lang="en-US" sz="1200" kern="1200" dirty="0">
                <a:solidFill>
                  <a:schemeClr val="tx1"/>
                </a:solidFill>
                <a:effectLst/>
                <a:latin typeface="Arial" charset="0"/>
                <a:ea typeface="+mn-ea"/>
                <a:cs typeface="+mn-cs"/>
                <a:hlinkClick r:id="rId4"/>
              </a:rPr>
              <a:t>vegetables</a:t>
            </a:r>
            <a:r>
              <a:rPr lang="en-US" sz="1200" kern="1200" dirty="0">
                <a:solidFill>
                  <a:schemeClr val="tx1"/>
                </a:solidFill>
                <a:effectLst/>
                <a:latin typeface="Arial" charset="0"/>
                <a:ea typeface="+mn-ea"/>
                <a:cs typeface="+mn-cs"/>
              </a:rPr>
              <a:t>. Dark green, red, and orange vegetables have high levels of the nutrients you need, like vitamin C, calcium, and fiber. Adding tomato and spinach—or any other available greens that you like—to your sandwich is an easy way to get more veggies in your meal.</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16</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18</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19</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20</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22</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23</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24</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25</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90000"/>
              </a:lnSpc>
              <a:defRPr/>
            </a:pPr>
            <a:r>
              <a:rPr lang="en-US" altLang="en-US" dirty="0" err="1"/>
              <a:t>MyPlate</a:t>
            </a:r>
            <a:r>
              <a:rPr lang="en-US" altLang="en-US" dirty="0"/>
              <a:t> has key messages for consumers.  </a:t>
            </a:r>
            <a:r>
              <a:rPr lang="en-US" altLang="en-US" i="1" dirty="0"/>
              <a:t>Review each of the food groups listed on the slide and the </a:t>
            </a:r>
            <a:r>
              <a:rPr lang="en-US" altLang="en-US" i="1" dirty="0" err="1"/>
              <a:t>MyPlate</a:t>
            </a:r>
            <a:r>
              <a:rPr lang="en-US" altLang="en-US" i="1" dirty="0"/>
              <a:t> key messages.</a:t>
            </a:r>
          </a:p>
          <a:p>
            <a:pPr>
              <a:lnSpc>
                <a:spcPct val="90000"/>
              </a:lnSpc>
              <a:defRPr/>
            </a:pPr>
            <a:r>
              <a:rPr lang="en-US" altLang="en-US" dirty="0"/>
              <a:t>  </a:t>
            </a:r>
          </a:p>
          <a:p>
            <a:pPr>
              <a:lnSpc>
                <a:spcPct val="90000"/>
              </a:lnSpc>
              <a:defRPr/>
            </a:pPr>
            <a:r>
              <a:rPr lang="en-US" altLang="en-US" dirty="0"/>
              <a:t>Selected messages for consumers:</a:t>
            </a:r>
          </a:p>
          <a:p>
            <a:pPr>
              <a:lnSpc>
                <a:spcPct val="90000"/>
              </a:lnSpc>
              <a:defRPr/>
            </a:pPr>
            <a:r>
              <a:rPr lang="en-US" altLang="en-US" b="1" dirty="0"/>
              <a:t>Balancing calories:</a:t>
            </a:r>
          </a:p>
          <a:p>
            <a:pPr>
              <a:lnSpc>
                <a:spcPct val="90000"/>
              </a:lnSpc>
              <a:buFontTx/>
              <a:buChar char="•"/>
              <a:defRPr/>
            </a:pPr>
            <a:r>
              <a:rPr lang="en-US" altLang="en-US" dirty="0"/>
              <a:t>Enjoy your food but eat less</a:t>
            </a:r>
          </a:p>
          <a:p>
            <a:pPr>
              <a:lnSpc>
                <a:spcPct val="90000"/>
              </a:lnSpc>
              <a:buFontTx/>
              <a:buChar char="•"/>
              <a:defRPr/>
            </a:pPr>
            <a:r>
              <a:rPr lang="en-US" altLang="en-US" dirty="0"/>
              <a:t>Avoid oversized portions</a:t>
            </a:r>
          </a:p>
          <a:p>
            <a:pPr>
              <a:lnSpc>
                <a:spcPct val="90000"/>
              </a:lnSpc>
              <a:defRPr/>
            </a:pPr>
            <a:r>
              <a:rPr lang="en-US" altLang="en-US" b="1" dirty="0"/>
              <a:t>Foods to Increase:</a:t>
            </a:r>
          </a:p>
          <a:p>
            <a:pPr>
              <a:lnSpc>
                <a:spcPct val="90000"/>
              </a:lnSpc>
              <a:buFontTx/>
              <a:buChar char="•"/>
              <a:defRPr/>
            </a:pPr>
            <a:r>
              <a:rPr lang="en-US" altLang="en-US" dirty="0"/>
              <a:t>Make half your plate fruits and vegetables.</a:t>
            </a:r>
          </a:p>
          <a:p>
            <a:pPr>
              <a:lnSpc>
                <a:spcPct val="90000"/>
              </a:lnSpc>
              <a:buFontTx/>
              <a:buChar char="•"/>
              <a:defRPr/>
            </a:pPr>
            <a:r>
              <a:rPr lang="en-US" altLang="en-US" dirty="0"/>
              <a:t>Make sure at least half your grains whole grains.</a:t>
            </a:r>
          </a:p>
          <a:p>
            <a:pPr>
              <a:lnSpc>
                <a:spcPct val="90000"/>
              </a:lnSpc>
              <a:buFontTx/>
              <a:buChar char="•"/>
              <a:defRPr/>
            </a:pPr>
            <a:r>
              <a:rPr lang="en-US" altLang="en-US" dirty="0"/>
              <a:t>Switch to fat-free or low-fat (1%) milk.</a:t>
            </a:r>
          </a:p>
          <a:p>
            <a:pPr>
              <a:lnSpc>
                <a:spcPct val="90000"/>
              </a:lnSpc>
              <a:defRPr/>
            </a:pPr>
            <a:r>
              <a:rPr lang="en-US" altLang="en-US" b="1" dirty="0"/>
              <a:t>Foods to reduce:</a:t>
            </a:r>
          </a:p>
          <a:p>
            <a:pPr>
              <a:lnSpc>
                <a:spcPct val="90000"/>
              </a:lnSpc>
              <a:buFontTx/>
              <a:buChar char="•"/>
              <a:defRPr/>
            </a:pPr>
            <a:r>
              <a:rPr lang="en-US" altLang="en-US" dirty="0"/>
              <a:t>Compare sodium in foods like soup, bread, and frozen meals and choose the foods with lower numbers.</a:t>
            </a:r>
          </a:p>
          <a:p>
            <a:pPr>
              <a:lnSpc>
                <a:spcPct val="90000"/>
              </a:lnSpc>
              <a:buFontTx/>
              <a:buChar char="•"/>
              <a:defRPr/>
            </a:pPr>
            <a:r>
              <a:rPr lang="en-US" altLang="en-US" dirty="0"/>
              <a:t>Drink water instead of sugary drinks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E3079D-DE8E-4E0D-AAC1-2C74277C2452}" type="slidenum">
              <a:rPr lang="en-US" altLang="en-US">
                <a:ea typeface="MS PGothic" panose="020B0600070205080204" pitchFamily="34" charset="-128"/>
              </a:rPr>
              <a:pPr/>
              <a:t>27</a:t>
            </a:fld>
            <a:endParaRPr lang="en-US" altLang="en-US">
              <a:ea typeface="MS PGothic" panose="020B0600070205080204" pitchFamily="34" charset="-128"/>
            </a:endParaRPr>
          </a:p>
        </p:txBody>
      </p:sp>
    </p:spTree>
    <p:extLst>
      <p:ext uri="{BB962C8B-B14F-4D97-AF65-F5344CB8AC3E}">
        <p14:creationId xmlns:p14="http://schemas.microsoft.com/office/powerpoint/2010/main" val="98126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4</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z="1200" b="0" i="0" kern="1200" dirty="0">
                <a:solidFill>
                  <a:schemeClr val="tx1"/>
                </a:solidFill>
                <a:effectLst/>
                <a:latin typeface="Arial" charset="0"/>
                <a:ea typeface="+mn-ea"/>
                <a:cs typeface="+mn-cs"/>
              </a:rPr>
              <a:t>Food is more than just fuel. Your diet can help fight disease and keep you feeling younger. Your body needs energy to function and grow. Calories from food and drinks give you that energy. Think of food as energy to charge up your battery for the day. Throughout the day, you use energy from the battery to think and move, so you need to eat and drink to stay powered up. Balancing the energy that you take in through food and beverages with the energy you use for growth, activity, and daily living is called "energy balance." Energy balance may help you stay a healthy weight.</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dirty="0" err="1"/>
              <a:t>MyPlate</a:t>
            </a:r>
            <a:r>
              <a:rPr lang="en-US" altLang="en-US" dirty="0"/>
              <a:t> also recommends limiting empty calorie foods. Empty calorie foods are foods with solid fats and/or added sugars but with little nutritional value. To limit solid fats, you can encourage parents to (review slide)</a:t>
            </a:r>
          </a:p>
          <a:p>
            <a:pPr>
              <a:lnSpc>
                <a:spcPct val="90000"/>
              </a:lnSpc>
            </a:pPr>
            <a:endParaRPr lang="en-US" altLang="en-US" dirty="0"/>
          </a:p>
          <a:p>
            <a:pPr>
              <a:lnSpc>
                <a:spcPct val="80000"/>
              </a:lnSpc>
            </a:pPr>
            <a:r>
              <a:rPr lang="en-US" altLang="en-US" sz="1800" dirty="0"/>
              <a:t>Solid fats should be limited because they can increase your risk of heart disease. </a:t>
            </a:r>
            <a:r>
              <a:rPr lang="en-US" altLang="en-US" dirty="0"/>
              <a:t>Oils on the other hand, provide essential nutrients important to heart health. Parents may misunderstand this message that healthy oils are healthy but we don’t want them to consume too much. Oils still have the same amount of calories as solid fats, so only small amounts of oils are recommended. It’s important for parents to understand that young children need healthy fats and oils for brain development, and providing the right type is key. Encourage parents to prepare food using vegetable oils like olive, canola, corn, safflower, or sunflower rather than solid fats.  Soft margarines with zero trans fat made from liquid oils are preferable to stick margarine or butter.  Encourage parents to use less butter, stick margarine, shortening and lard, and choose food preparation techniques like baking, steaming, or broiling instead of frying and limit foods made with partially hydrogenated oils.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2000" indent="-292100">
              <a:spcBef>
                <a:spcPct val="30000"/>
              </a:spcBef>
              <a:defRPr sz="1200">
                <a:solidFill>
                  <a:schemeClr val="tx1"/>
                </a:solidFill>
                <a:latin typeface="Calibri" panose="020F0502020204030204" pitchFamily="34" charset="0"/>
              </a:defRPr>
            </a:lvl2pPr>
            <a:lvl3pPr marL="1173163" indent="-233363">
              <a:spcBef>
                <a:spcPct val="30000"/>
              </a:spcBef>
              <a:defRPr sz="1200">
                <a:solidFill>
                  <a:schemeClr val="tx1"/>
                </a:solidFill>
                <a:latin typeface="Calibri" panose="020F0502020204030204" pitchFamily="34" charset="0"/>
              </a:defRPr>
            </a:lvl3pPr>
            <a:lvl4pPr marL="1643063" indent="-233363">
              <a:spcBef>
                <a:spcPct val="30000"/>
              </a:spcBef>
              <a:defRPr sz="1200">
                <a:solidFill>
                  <a:schemeClr val="tx1"/>
                </a:solidFill>
                <a:latin typeface="Calibri" panose="020F0502020204030204" pitchFamily="34" charset="0"/>
              </a:defRPr>
            </a:lvl4pPr>
            <a:lvl5pPr marL="2112963" indent="-233363">
              <a:spcBef>
                <a:spcPct val="30000"/>
              </a:spcBef>
              <a:defRPr sz="1200">
                <a:solidFill>
                  <a:schemeClr val="tx1"/>
                </a:solidFill>
                <a:latin typeface="Calibri" panose="020F0502020204030204" pitchFamily="34" charset="0"/>
              </a:defRPr>
            </a:lvl5pPr>
            <a:lvl6pPr marL="2570163" indent="-233363" defTabSz="457200" eaLnBrk="0" fontAlgn="base" hangingPunct="0">
              <a:spcBef>
                <a:spcPct val="30000"/>
              </a:spcBef>
              <a:spcAft>
                <a:spcPct val="0"/>
              </a:spcAft>
              <a:defRPr sz="1200">
                <a:solidFill>
                  <a:schemeClr val="tx1"/>
                </a:solidFill>
                <a:latin typeface="Calibri" panose="020F0502020204030204" pitchFamily="34" charset="0"/>
              </a:defRPr>
            </a:lvl6pPr>
            <a:lvl7pPr marL="3027363" indent="-233363" defTabSz="457200" eaLnBrk="0" fontAlgn="base" hangingPunct="0">
              <a:spcBef>
                <a:spcPct val="30000"/>
              </a:spcBef>
              <a:spcAft>
                <a:spcPct val="0"/>
              </a:spcAft>
              <a:defRPr sz="1200">
                <a:solidFill>
                  <a:schemeClr val="tx1"/>
                </a:solidFill>
                <a:latin typeface="Calibri" panose="020F0502020204030204" pitchFamily="34" charset="0"/>
              </a:defRPr>
            </a:lvl7pPr>
            <a:lvl8pPr marL="3484563" indent="-233363" defTabSz="457200" eaLnBrk="0" fontAlgn="base" hangingPunct="0">
              <a:spcBef>
                <a:spcPct val="30000"/>
              </a:spcBef>
              <a:spcAft>
                <a:spcPct val="0"/>
              </a:spcAft>
              <a:defRPr sz="1200">
                <a:solidFill>
                  <a:schemeClr val="tx1"/>
                </a:solidFill>
                <a:latin typeface="Calibri" panose="020F0502020204030204" pitchFamily="34" charset="0"/>
              </a:defRPr>
            </a:lvl8pPr>
            <a:lvl9pPr marL="3941763" indent="-23336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C5E6B3-02D2-436C-A344-2E09F3267405}" type="slidenum">
              <a:rPr lang="en-US" altLang="en-US">
                <a:ea typeface="MS PGothic" panose="020B0600070205080204" pitchFamily="34" charset="-128"/>
              </a:rPr>
              <a:pPr>
                <a:spcBef>
                  <a:spcPct val="0"/>
                </a:spcBef>
              </a:pPr>
              <a:t>28</a:t>
            </a:fld>
            <a:endParaRPr lang="en-US" altLang="en-US">
              <a:ea typeface="MS PGothic" panose="020B0600070205080204" pitchFamily="34" charset="-128"/>
            </a:endParaRPr>
          </a:p>
        </p:txBody>
      </p:sp>
    </p:spTree>
    <p:extLst>
      <p:ext uri="{BB962C8B-B14F-4D97-AF65-F5344CB8AC3E}">
        <p14:creationId xmlns:p14="http://schemas.microsoft.com/office/powerpoint/2010/main" val="4217046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37378" indent="-283607" eaLnBrk="0" hangingPunct="0">
              <a:defRPr sz="2800">
                <a:solidFill>
                  <a:schemeClr val="tx1"/>
                </a:solidFill>
                <a:latin typeface="Arial" pitchFamily="34" charset="0"/>
              </a:defRPr>
            </a:lvl2pPr>
            <a:lvl3pPr marL="1134428" indent="-226886" eaLnBrk="0" hangingPunct="0">
              <a:defRPr sz="2800">
                <a:solidFill>
                  <a:schemeClr val="tx1"/>
                </a:solidFill>
                <a:latin typeface="Arial" pitchFamily="34" charset="0"/>
              </a:defRPr>
            </a:lvl3pPr>
            <a:lvl4pPr marL="1588199" indent="-226886" eaLnBrk="0" hangingPunct="0">
              <a:defRPr sz="2800">
                <a:solidFill>
                  <a:schemeClr val="tx1"/>
                </a:solidFill>
                <a:latin typeface="Arial" pitchFamily="34" charset="0"/>
              </a:defRPr>
            </a:lvl4pPr>
            <a:lvl5pPr marL="2041970" indent="-226886" eaLnBrk="0" hangingPunct="0">
              <a:defRPr sz="2800">
                <a:solidFill>
                  <a:schemeClr val="tx1"/>
                </a:solidFill>
                <a:latin typeface="Arial" pitchFamily="34" charset="0"/>
              </a:defRPr>
            </a:lvl5pPr>
            <a:lvl6pPr marL="2495741" indent="-226886" algn="ctr" eaLnBrk="0" fontAlgn="base" hangingPunct="0">
              <a:spcBef>
                <a:spcPct val="0"/>
              </a:spcBef>
              <a:spcAft>
                <a:spcPct val="0"/>
              </a:spcAft>
              <a:defRPr sz="2800">
                <a:solidFill>
                  <a:schemeClr val="tx1"/>
                </a:solidFill>
                <a:latin typeface="Arial" pitchFamily="34" charset="0"/>
              </a:defRPr>
            </a:lvl6pPr>
            <a:lvl7pPr marL="2949512" indent="-226886" algn="ctr" eaLnBrk="0" fontAlgn="base" hangingPunct="0">
              <a:spcBef>
                <a:spcPct val="0"/>
              </a:spcBef>
              <a:spcAft>
                <a:spcPct val="0"/>
              </a:spcAft>
              <a:defRPr sz="2800">
                <a:solidFill>
                  <a:schemeClr val="tx1"/>
                </a:solidFill>
                <a:latin typeface="Arial" pitchFamily="34" charset="0"/>
              </a:defRPr>
            </a:lvl7pPr>
            <a:lvl8pPr marL="3403283" indent="-226886" algn="ctr" eaLnBrk="0" fontAlgn="base" hangingPunct="0">
              <a:spcBef>
                <a:spcPct val="0"/>
              </a:spcBef>
              <a:spcAft>
                <a:spcPct val="0"/>
              </a:spcAft>
              <a:defRPr sz="2800">
                <a:solidFill>
                  <a:schemeClr val="tx1"/>
                </a:solidFill>
                <a:latin typeface="Arial" pitchFamily="34" charset="0"/>
              </a:defRPr>
            </a:lvl8pPr>
            <a:lvl9pPr marL="3857054" indent="-226886" algn="ctr" eaLnBrk="0" fontAlgn="base" hangingPunct="0">
              <a:spcBef>
                <a:spcPct val="0"/>
              </a:spcBef>
              <a:spcAft>
                <a:spcPct val="0"/>
              </a:spcAft>
              <a:defRPr sz="2800">
                <a:solidFill>
                  <a:schemeClr val="tx1"/>
                </a:solidFill>
                <a:latin typeface="Arial" pitchFamily="34" charset="0"/>
              </a:defRPr>
            </a:lvl9pPr>
          </a:lstStyle>
          <a:p>
            <a:pPr eaLnBrk="1" hangingPunct="1"/>
            <a:fld id="{D33FF490-D332-47B1-BD88-830E34B53BD3}" type="slidenum">
              <a:rPr lang="en-US" sz="1200"/>
              <a:pPr eaLnBrk="1" hangingPunct="1"/>
              <a:t>31</a:t>
            </a:fld>
            <a:endParaRPr lang="en-US" sz="1200"/>
          </a:p>
        </p:txBody>
      </p:sp>
      <p:sp>
        <p:nvSpPr>
          <p:cNvPr id="62467" name="Rectangle 2"/>
          <p:cNvSpPr>
            <a:spLocks noGrp="1" noRot="1" noChangeAspect="1" noChangeArrowheads="1" noTextEdit="1"/>
          </p:cNvSpPr>
          <p:nvPr>
            <p:ph type="sldImg"/>
          </p:nvPr>
        </p:nvSpPr>
        <p:spPr>
          <a:xfrm>
            <a:off x="1109663" y="698500"/>
            <a:ext cx="4643437" cy="3484563"/>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37378" indent="-283607" eaLnBrk="0" hangingPunct="0">
              <a:defRPr sz="2800">
                <a:solidFill>
                  <a:schemeClr val="tx1"/>
                </a:solidFill>
                <a:latin typeface="Arial" pitchFamily="34" charset="0"/>
              </a:defRPr>
            </a:lvl2pPr>
            <a:lvl3pPr marL="1134428" indent="-226886" eaLnBrk="0" hangingPunct="0">
              <a:defRPr sz="2800">
                <a:solidFill>
                  <a:schemeClr val="tx1"/>
                </a:solidFill>
                <a:latin typeface="Arial" pitchFamily="34" charset="0"/>
              </a:defRPr>
            </a:lvl3pPr>
            <a:lvl4pPr marL="1588199" indent="-226886" eaLnBrk="0" hangingPunct="0">
              <a:defRPr sz="2800">
                <a:solidFill>
                  <a:schemeClr val="tx1"/>
                </a:solidFill>
                <a:latin typeface="Arial" pitchFamily="34" charset="0"/>
              </a:defRPr>
            </a:lvl4pPr>
            <a:lvl5pPr marL="2041970" indent="-226886" eaLnBrk="0" hangingPunct="0">
              <a:defRPr sz="2800">
                <a:solidFill>
                  <a:schemeClr val="tx1"/>
                </a:solidFill>
                <a:latin typeface="Arial" pitchFamily="34" charset="0"/>
              </a:defRPr>
            </a:lvl5pPr>
            <a:lvl6pPr marL="2495741" indent="-226886" algn="ctr" eaLnBrk="0" fontAlgn="base" hangingPunct="0">
              <a:spcBef>
                <a:spcPct val="0"/>
              </a:spcBef>
              <a:spcAft>
                <a:spcPct val="0"/>
              </a:spcAft>
              <a:defRPr sz="2800">
                <a:solidFill>
                  <a:schemeClr val="tx1"/>
                </a:solidFill>
                <a:latin typeface="Arial" pitchFamily="34" charset="0"/>
              </a:defRPr>
            </a:lvl6pPr>
            <a:lvl7pPr marL="2949512" indent="-226886" algn="ctr" eaLnBrk="0" fontAlgn="base" hangingPunct="0">
              <a:spcBef>
                <a:spcPct val="0"/>
              </a:spcBef>
              <a:spcAft>
                <a:spcPct val="0"/>
              </a:spcAft>
              <a:defRPr sz="2800">
                <a:solidFill>
                  <a:schemeClr val="tx1"/>
                </a:solidFill>
                <a:latin typeface="Arial" pitchFamily="34" charset="0"/>
              </a:defRPr>
            </a:lvl7pPr>
            <a:lvl8pPr marL="3403283" indent="-226886" algn="ctr" eaLnBrk="0" fontAlgn="base" hangingPunct="0">
              <a:spcBef>
                <a:spcPct val="0"/>
              </a:spcBef>
              <a:spcAft>
                <a:spcPct val="0"/>
              </a:spcAft>
              <a:defRPr sz="2800">
                <a:solidFill>
                  <a:schemeClr val="tx1"/>
                </a:solidFill>
                <a:latin typeface="Arial" pitchFamily="34" charset="0"/>
              </a:defRPr>
            </a:lvl8pPr>
            <a:lvl9pPr marL="3857054" indent="-226886" algn="ctr" eaLnBrk="0" fontAlgn="base" hangingPunct="0">
              <a:spcBef>
                <a:spcPct val="0"/>
              </a:spcBef>
              <a:spcAft>
                <a:spcPct val="0"/>
              </a:spcAft>
              <a:defRPr sz="2800">
                <a:solidFill>
                  <a:schemeClr val="tx1"/>
                </a:solidFill>
                <a:latin typeface="Arial" pitchFamily="34" charset="0"/>
              </a:defRPr>
            </a:lvl9pPr>
          </a:lstStyle>
          <a:p>
            <a:pPr eaLnBrk="1" hangingPunct="1"/>
            <a:fld id="{D33FF490-D332-47B1-BD88-830E34B53BD3}" type="slidenum">
              <a:rPr lang="en-US" sz="1200"/>
              <a:pPr eaLnBrk="1" hangingPunct="1"/>
              <a:t>32</a:t>
            </a:fld>
            <a:endParaRPr lang="en-US" sz="1200"/>
          </a:p>
        </p:txBody>
      </p:sp>
      <p:sp>
        <p:nvSpPr>
          <p:cNvPr id="62467" name="Rectangle 2"/>
          <p:cNvSpPr>
            <a:spLocks noGrp="1" noRot="1" noChangeAspect="1" noChangeArrowheads="1" noTextEdit="1"/>
          </p:cNvSpPr>
          <p:nvPr>
            <p:ph type="sldImg"/>
          </p:nvPr>
        </p:nvSpPr>
        <p:spPr>
          <a:xfrm>
            <a:off x="1109663" y="698500"/>
            <a:ext cx="4643437" cy="3484563"/>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33</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34</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37378" indent="-283607" eaLnBrk="0" hangingPunct="0">
              <a:defRPr sz="2800">
                <a:solidFill>
                  <a:schemeClr val="tx1"/>
                </a:solidFill>
                <a:latin typeface="Arial" pitchFamily="34" charset="0"/>
              </a:defRPr>
            </a:lvl2pPr>
            <a:lvl3pPr marL="1134428" indent="-226886" eaLnBrk="0" hangingPunct="0">
              <a:defRPr sz="2800">
                <a:solidFill>
                  <a:schemeClr val="tx1"/>
                </a:solidFill>
                <a:latin typeface="Arial" pitchFamily="34" charset="0"/>
              </a:defRPr>
            </a:lvl3pPr>
            <a:lvl4pPr marL="1588199" indent="-226886" eaLnBrk="0" hangingPunct="0">
              <a:defRPr sz="2800">
                <a:solidFill>
                  <a:schemeClr val="tx1"/>
                </a:solidFill>
                <a:latin typeface="Arial" pitchFamily="34" charset="0"/>
              </a:defRPr>
            </a:lvl4pPr>
            <a:lvl5pPr marL="2041970" indent="-226886" eaLnBrk="0" hangingPunct="0">
              <a:defRPr sz="2800">
                <a:solidFill>
                  <a:schemeClr val="tx1"/>
                </a:solidFill>
                <a:latin typeface="Arial" pitchFamily="34" charset="0"/>
              </a:defRPr>
            </a:lvl5pPr>
            <a:lvl6pPr marL="2495741" indent="-226886" algn="ctr" eaLnBrk="0" fontAlgn="base" hangingPunct="0">
              <a:spcBef>
                <a:spcPct val="0"/>
              </a:spcBef>
              <a:spcAft>
                <a:spcPct val="0"/>
              </a:spcAft>
              <a:defRPr sz="2800">
                <a:solidFill>
                  <a:schemeClr val="tx1"/>
                </a:solidFill>
                <a:latin typeface="Arial" pitchFamily="34" charset="0"/>
              </a:defRPr>
            </a:lvl6pPr>
            <a:lvl7pPr marL="2949512" indent="-226886" algn="ctr" eaLnBrk="0" fontAlgn="base" hangingPunct="0">
              <a:spcBef>
                <a:spcPct val="0"/>
              </a:spcBef>
              <a:spcAft>
                <a:spcPct val="0"/>
              </a:spcAft>
              <a:defRPr sz="2800">
                <a:solidFill>
                  <a:schemeClr val="tx1"/>
                </a:solidFill>
                <a:latin typeface="Arial" pitchFamily="34" charset="0"/>
              </a:defRPr>
            </a:lvl7pPr>
            <a:lvl8pPr marL="3403283" indent="-226886" algn="ctr" eaLnBrk="0" fontAlgn="base" hangingPunct="0">
              <a:spcBef>
                <a:spcPct val="0"/>
              </a:spcBef>
              <a:spcAft>
                <a:spcPct val="0"/>
              </a:spcAft>
              <a:defRPr sz="2800">
                <a:solidFill>
                  <a:schemeClr val="tx1"/>
                </a:solidFill>
                <a:latin typeface="Arial" pitchFamily="34" charset="0"/>
              </a:defRPr>
            </a:lvl8pPr>
            <a:lvl9pPr marL="3857054" indent="-226886" algn="ctr" eaLnBrk="0" fontAlgn="base" hangingPunct="0">
              <a:spcBef>
                <a:spcPct val="0"/>
              </a:spcBef>
              <a:spcAft>
                <a:spcPct val="0"/>
              </a:spcAft>
              <a:defRPr sz="2800">
                <a:solidFill>
                  <a:schemeClr val="tx1"/>
                </a:solidFill>
                <a:latin typeface="Arial" pitchFamily="34" charset="0"/>
              </a:defRPr>
            </a:lvl9pPr>
          </a:lstStyle>
          <a:p>
            <a:pPr eaLnBrk="1" hangingPunct="1"/>
            <a:fld id="{D33FF490-D332-47B1-BD88-830E34B53BD3}" type="slidenum">
              <a:rPr lang="en-US" sz="1200"/>
              <a:pPr eaLnBrk="1" hangingPunct="1"/>
              <a:t>35</a:t>
            </a:fld>
            <a:endParaRPr lang="en-US" sz="1200"/>
          </a:p>
        </p:txBody>
      </p:sp>
      <p:sp>
        <p:nvSpPr>
          <p:cNvPr id="62467" name="Rectangle 2"/>
          <p:cNvSpPr>
            <a:spLocks noGrp="1" noRot="1" noChangeAspect="1" noChangeArrowheads="1" noTextEdit="1"/>
          </p:cNvSpPr>
          <p:nvPr>
            <p:ph type="sldImg"/>
          </p:nvPr>
        </p:nvSpPr>
        <p:spPr>
          <a:xfrm>
            <a:off x="1109663" y="698500"/>
            <a:ext cx="4643437" cy="3484563"/>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37378" indent="-283607" eaLnBrk="0" hangingPunct="0">
              <a:defRPr sz="2800">
                <a:solidFill>
                  <a:schemeClr val="tx1"/>
                </a:solidFill>
                <a:latin typeface="Arial" pitchFamily="34" charset="0"/>
              </a:defRPr>
            </a:lvl2pPr>
            <a:lvl3pPr marL="1134428" indent="-226886" eaLnBrk="0" hangingPunct="0">
              <a:defRPr sz="2800">
                <a:solidFill>
                  <a:schemeClr val="tx1"/>
                </a:solidFill>
                <a:latin typeface="Arial" pitchFamily="34" charset="0"/>
              </a:defRPr>
            </a:lvl3pPr>
            <a:lvl4pPr marL="1588199" indent="-226886" eaLnBrk="0" hangingPunct="0">
              <a:defRPr sz="2800">
                <a:solidFill>
                  <a:schemeClr val="tx1"/>
                </a:solidFill>
                <a:latin typeface="Arial" pitchFamily="34" charset="0"/>
              </a:defRPr>
            </a:lvl4pPr>
            <a:lvl5pPr marL="2041970" indent="-226886" eaLnBrk="0" hangingPunct="0">
              <a:defRPr sz="2800">
                <a:solidFill>
                  <a:schemeClr val="tx1"/>
                </a:solidFill>
                <a:latin typeface="Arial" pitchFamily="34" charset="0"/>
              </a:defRPr>
            </a:lvl5pPr>
            <a:lvl6pPr marL="2495741" indent="-226886" algn="ctr" eaLnBrk="0" fontAlgn="base" hangingPunct="0">
              <a:spcBef>
                <a:spcPct val="0"/>
              </a:spcBef>
              <a:spcAft>
                <a:spcPct val="0"/>
              </a:spcAft>
              <a:defRPr sz="2800">
                <a:solidFill>
                  <a:schemeClr val="tx1"/>
                </a:solidFill>
                <a:latin typeface="Arial" pitchFamily="34" charset="0"/>
              </a:defRPr>
            </a:lvl6pPr>
            <a:lvl7pPr marL="2949512" indent="-226886" algn="ctr" eaLnBrk="0" fontAlgn="base" hangingPunct="0">
              <a:spcBef>
                <a:spcPct val="0"/>
              </a:spcBef>
              <a:spcAft>
                <a:spcPct val="0"/>
              </a:spcAft>
              <a:defRPr sz="2800">
                <a:solidFill>
                  <a:schemeClr val="tx1"/>
                </a:solidFill>
                <a:latin typeface="Arial" pitchFamily="34" charset="0"/>
              </a:defRPr>
            </a:lvl7pPr>
            <a:lvl8pPr marL="3403283" indent="-226886" algn="ctr" eaLnBrk="0" fontAlgn="base" hangingPunct="0">
              <a:spcBef>
                <a:spcPct val="0"/>
              </a:spcBef>
              <a:spcAft>
                <a:spcPct val="0"/>
              </a:spcAft>
              <a:defRPr sz="2800">
                <a:solidFill>
                  <a:schemeClr val="tx1"/>
                </a:solidFill>
                <a:latin typeface="Arial" pitchFamily="34" charset="0"/>
              </a:defRPr>
            </a:lvl8pPr>
            <a:lvl9pPr marL="3857054" indent="-226886" algn="ctr" eaLnBrk="0" fontAlgn="base" hangingPunct="0">
              <a:spcBef>
                <a:spcPct val="0"/>
              </a:spcBef>
              <a:spcAft>
                <a:spcPct val="0"/>
              </a:spcAft>
              <a:defRPr sz="2800">
                <a:solidFill>
                  <a:schemeClr val="tx1"/>
                </a:solidFill>
                <a:latin typeface="Arial" pitchFamily="34" charset="0"/>
              </a:defRPr>
            </a:lvl9pPr>
          </a:lstStyle>
          <a:p>
            <a:pPr eaLnBrk="1" hangingPunct="1"/>
            <a:fld id="{D33FF490-D332-47B1-BD88-830E34B53BD3}" type="slidenum">
              <a:rPr lang="en-US" sz="1200"/>
              <a:pPr eaLnBrk="1" hangingPunct="1"/>
              <a:t>36</a:t>
            </a:fld>
            <a:endParaRPr lang="en-US" sz="1200"/>
          </a:p>
        </p:txBody>
      </p:sp>
      <p:sp>
        <p:nvSpPr>
          <p:cNvPr id="62467" name="Rectangle 2"/>
          <p:cNvSpPr>
            <a:spLocks noGrp="1" noRot="1" noChangeAspect="1" noChangeArrowheads="1" noTextEdit="1"/>
          </p:cNvSpPr>
          <p:nvPr>
            <p:ph type="sldImg"/>
          </p:nvPr>
        </p:nvSpPr>
        <p:spPr>
          <a:xfrm>
            <a:off x="1109663" y="698500"/>
            <a:ext cx="4643437" cy="3484563"/>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37</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38</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37378" indent="-283607" eaLnBrk="0" hangingPunct="0">
              <a:defRPr sz="2800">
                <a:solidFill>
                  <a:schemeClr val="tx1"/>
                </a:solidFill>
                <a:latin typeface="Arial" pitchFamily="34" charset="0"/>
              </a:defRPr>
            </a:lvl2pPr>
            <a:lvl3pPr marL="1134428" indent="-226886" eaLnBrk="0" hangingPunct="0">
              <a:defRPr sz="2800">
                <a:solidFill>
                  <a:schemeClr val="tx1"/>
                </a:solidFill>
                <a:latin typeface="Arial" pitchFamily="34" charset="0"/>
              </a:defRPr>
            </a:lvl3pPr>
            <a:lvl4pPr marL="1588199" indent="-226886" eaLnBrk="0" hangingPunct="0">
              <a:defRPr sz="2800">
                <a:solidFill>
                  <a:schemeClr val="tx1"/>
                </a:solidFill>
                <a:latin typeface="Arial" pitchFamily="34" charset="0"/>
              </a:defRPr>
            </a:lvl4pPr>
            <a:lvl5pPr marL="2041970" indent="-226886" eaLnBrk="0" hangingPunct="0">
              <a:defRPr sz="2800">
                <a:solidFill>
                  <a:schemeClr val="tx1"/>
                </a:solidFill>
                <a:latin typeface="Arial" pitchFamily="34" charset="0"/>
              </a:defRPr>
            </a:lvl5pPr>
            <a:lvl6pPr marL="2495741" indent="-226886" algn="ctr" eaLnBrk="0" fontAlgn="base" hangingPunct="0">
              <a:spcBef>
                <a:spcPct val="0"/>
              </a:spcBef>
              <a:spcAft>
                <a:spcPct val="0"/>
              </a:spcAft>
              <a:defRPr sz="2800">
                <a:solidFill>
                  <a:schemeClr val="tx1"/>
                </a:solidFill>
                <a:latin typeface="Arial" pitchFamily="34" charset="0"/>
              </a:defRPr>
            </a:lvl6pPr>
            <a:lvl7pPr marL="2949512" indent="-226886" algn="ctr" eaLnBrk="0" fontAlgn="base" hangingPunct="0">
              <a:spcBef>
                <a:spcPct val="0"/>
              </a:spcBef>
              <a:spcAft>
                <a:spcPct val="0"/>
              </a:spcAft>
              <a:defRPr sz="2800">
                <a:solidFill>
                  <a:schemeClr val="tx1"/>
                </a:solidFill>
                <a:latin typeface="Arial" pitchFamily="34" charset="0"/>
              </a:defRPr>
            </a:lvl7pPr>
            <a:lvl8pPr marL="3403283" indent="-226886" algn="ctr" eaLnBrk="0" fontAlgn="base" hangingPunct="0">
              <a:spcBef>
                <a:spcPct val="0"/>
              </a:spcBef>
              <a:spcAft>
                <a:spcPct val="0"/>
              </a:spcAft>
              <a:defRPr sz="2800">
                <a:solidFill>
                  <a:schemeClr val="tx1"/>
                </a:solidFill>
                <a:latin typeface="Arial" pitchFamily="34" charset="0"/>
              </a:defRPr>
            </a:lvl8pPr>
            <a:lvl9pPr marL="3857054" indent="-226886" algn="ctr" eaLnBrk="0" fontAlgn="base" hangingPunct="0">
              <a:spcBef>
                <a:spcPct val="0"/>
              </a:spcBef>
              <a:spcAft>
                <a:spcPct val="0"/>
              </a:spcAft>
              <a:defRPr sz="2800">
                <a:solidFill>
                  <a:schemeClr val="tx1"/>
                </a:solidFill>
                <a:latin typeface="Arial" pitchFamily="34" charset="0"/>
              </a:defRPr>
            </a:lvl9pPr>
          </a:lstStyle>
          <a:p>
            <a:pPr eaLnBrk="1" hangingPunct="1"/>
            <a:fld id="{D33FF490-D332-47B1-BD88-830E34B53BD3}" type="slidenum">
              <a:rPr lang="en-US" sz="1200"/>
              <a:pPr eaLnBrk="1" hangingPunct="1"/>
              <a:t>40</a:t>
            </a:fld>
            <a:endParaRPr lang="en-US" sz="1200"/>
          </a:p>
        </p:txBody>
      </p:sp>
      <p:sp>
        <p:nvSpPr>
          <p:cNvPr id="62467" name="Rectangle 2"/>
          <p:cNvSpPr>
            <a:spLocks noGrp="1" noRot="1" noChangeAspect="1" noChangeArrowheads="1" noTextEdit="1"/>
          </p:cNvSpPr>
          <p:nvPr>
            <p:ph type="sldImg"/>
          </p:nvPr>
        </p:nvSpPr>
        <p:spPr>
          <a:xfrm>
            <a:off x="1109663" y="698500"/>
            <a:ext cx="4643437" cy="3484563"/>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421FE3-9453-420B-800D-9A2EB4780220}" type="slidenum">
              <a:rPr lang="en-US" smtClean="0"/>
              <a:pPr>
                <a:defRPr/>
              </a:pPr>
              <a:t>5</a:t>
            </a:fld>
            <a:endParaRPr lang="en-US"/>
          </a:p>
        </p:txBody>
      </p:sp>
    </p:spTree>
    <p:extLst>
      <p:ext uri="{BB962C8B-B14F-4D97-AF65-F5344CB8AC3E}">
        <p14:creationId xmlns:p14="http://schemas.microsoft.com/office/powerpoint/2010/main" val="3264017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37378" indent="-283607" eaLnBrk="0" hangingPunct="0">
              <a:defRPr sz="2800">
                <a:solidFill>
                  <a:schemeClr val="tx1"/>
                </a:solidFill>
                <a:latin typeface="Arial" pitchFamily="34" charset="0"/>
              </a:defRPr>
            </a:lvl2pPr>
            <a:lvl3pPr marL="1134428" indent="-226886" eaLnBrk="0" hangingPunct="0">
              <a:defRPr sz="2800">
                <a:solidFill>
                  <a:schemeClr val="tx1"/>
                </a:solidFill>
                <a:latin typeface="Arial" pitchFamily="34" charset="0"/>
              </a:defRPr>
            </a:lvl3pPr>
            <a:lvl4pPr marL="1588199" indent="-226886" eaLnBrk="0" hangingPunct="0">
              <a:defRPr sz="2800">
                <a:solidFill>
                  <a:schemeClr val="tx1"/>
                </a:solidFill>
                <a:latin typeface="Arial" pitchFamily="34" charset="0"/>
              </a:defRPr>
            </a:lvl4pPr>
            <a:lvl5pPr marL="2041970" indent="-226886" eaLnBrk="0" hangingPunct="0">
              <a:defRPr sz="2800">
                <a:solidFill>
                  <a:schemeClr val="tx1"/>
                </a:solidFill>
                <a:latin typeface="Arial" pitchFamily="34" charset="0"/>
              </a:defRPr>
            </a:lvl5pPr>
            <a:lvl6pPr marL="2495741" indent="-226886" algn="ctr" eaLnBrk="0" fontAlgn="base" hangingPunct="0">
              <a:spcBef>
                <a:spcPct val="0"/>
              </a:spcBef>
              <a:spcAft>
                <a:spcPct val="0"/>
              </a:spcAft>
              <a:defRPr sz="2800">
                <a:solidFill>
                  <a:schemeClr val="tx1"/>
                </a:solidFill>
                <a:latin typeface="Arial" pitchFamily="34" charset="0"/>
              </a:defRPr>
            </a:lvl6pPr>
            <a:lvl7pPr marL="2949512" indent="-226886" algn="ctr" eaLnBrk="0" fontAlgn="base" hangingPunct="0">
              <a:spcBef>
                <a:spcPct val="0"/>
              </a:spcBef>
              <a:spcAft>
                <a:spcPct val="0"/>
              </a:spcAft>
              <a:defRPr sz="2800">
                <a:solidFill>
                  <a:schemeClr val="tx1"/>
                </a:solidFill>
                <a:latin typeface="Arial" pitchFamily="34" charset="0"/>
              </a:defRPr>
            </a:lvl7pPr>
            <a:lvl8pPr marL="3403283" indent="-226886" algn="ctr" eaLnBrk="0" fontAlgn="base" hangingPunct="0">
              <a:spcBef>
                <a:spcPct val="0"/>
              </a:spcBef>
              <a:spcAft>
                <a:spcPct val="0"/>
              </a:spcAft>
              <a:defRPr sz="2800">
                <a:solidFill>
                  <a:schemeClr val="tx1"/>
                </a:solidFill>
                <a:latin typeface="Arial" pitchFamily="34" charset="0"/>
              </a:defRPr>
            </a:lvl8pPr>
            <a:lvl9pPr marL="3857054" indent="-226886" algn="ctr" eaLnBrk="0" fontAlgn="base" hangingPunct="0">
              <a:spcBef>
                <a:spcPct val="0"/>
              </a:spcBef>
              <a:spcAft>
                <a:spcPct val="0"/>
              </a:spcAft>
              <a:defRPr sz="2800">
                <a:solidFill>
                  <a:schemeClr val="tx1"/>
                </a:solidFill>
                <a:latin typeface="Arial" pitchFamily="34" charset="0"/>
              </a:defRPr>
            </a:lvl9pPr>
          </a:lstStyle>
          <a:p>
            <a:pPr eaLnBrk="1" hangingPunct="1"/>
            <a:fld id="{D33FF490-D332-47B1-BD88-830E34B53BD3}" type="slidenum">
              <a:rPr lang="en-US" sz="1200"/>
              <a:pPr eaLnBrk="1" hangingPunct="1"/>
              <a:t>41</a:t>
            </a:fld>
            <a:endParaRPr lang="en-US" sz="1200"/>
          </a:p>
        </p:txBody>
      </p:sp>
      <p:sp>
        <p:nvSpPr>
          <p:cNvPr id="62467" name="Rectangle 2"/>
          <p:cNvSpPr>
            <a:spLocks noGrp="1" noRot="1" noChangeAspect="1" noChangeArrowheads="1" noTextEdit="1"/>
          </p:cNvSpPr>
          <p:nvPr>
            <p:ph type="sldImg"/>
          </p:nvPr>
        </p:nvSpPr>
        <p:spPr>
          <a:xfrm>
            <a:off x="1109663" y="698500"/>
            <a:ext cx="4643437" cy="3484563"/>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DF9484E7-6340-43B5-B71F-077BFD2AE544}" type="slidenum">
              <a:rPr lang="en-US" sz="1200" b="0" smtClean="0">
                <a:solidFill>
                  <a:schemeClr val="tx1"/>
                </a:solidFill>
              </a:rPr>
              <a:pPr eaLnBrk="1" hangingPunct="1"/>
              <a:t>43</a:t>
            </a:fld>
            <a:endParaRPr lang="en-US" sz="1200" b="0">
              <a:solidFill>
                <a:schemeClr val="tx1"/>
              </a:solidFill>
            </a:endParaRPr>
          </a:p>
        </p:txBody>
      </p:sp>
      <p:sp>
        <p:nvSpPr>
          <p:cNvPr id="151555" name="Rectangle 2"/>
          <p:cNvSpPr>
            <a:spLocks noGrp="1" noRot="1" noChangeAspect="1" noChangeArrowheads="1" noTextEdit="1"/>
          </p:cNvSpPr>
          <p:nvPr>
            <p:ph type="sldImg"/>
          </p:nvPr>
        </p:nvSpPr>
        <p:spPr>
          <a:xfrm>
            <a:off x="1106488" y="696913"/>
            <a:ext cx="4648200" cy="3486150"/>
          </a:xfrm>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6</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7</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9</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FF0000"/>
                </a:solidFill>
                <a:latin typeface="Arial" charset="0"/>
              </a:defRPr>
            </a:lvl1pPr>
            <a:lvl2pPr marL="742950" indent="-285750" eaLnBrk="0" hangingPunct="0">
              <a:defRPr sz="3600" b="1">
                <a:solidFill>
                  <a:srgbClr val="FF0000"/>
                </a:solidFill>
                <a:latin typeface="Arial" charset="0"/>
              </a:defRPr>
            </a:lvl2pPr>
            <a:lvl3pPr marL="1143000" indent="-228600" eaLnBrk="0" hangingPunct="0">
              <a:defRPr sz="3600" b="1">
                <a:solidFill>
                  <a:srgbClr val="FF0000"/>
                </a:solidFill>
                <a:latin typeface="Arial" charset="0"/>
              </a:defRPr>
            </a:lvl3pPr>
            <a:lvl4pPr marL="1600200" indent="-228600" eaLnBrk="0" hangingPunct="0">
              <a:defRPr sz="3600" b="1">
                <a:solidFill>
                  <a:srgbClr val="FF0000"/>
                </a:solidFill>
                <a:latin typeface="Arial" charset="0"/>
              </a:defRPr>
            </a:lvl4pPr>
            <a:lvl5pPr marL="2057400" indent="-228600" eaLnBrk="0" hangingPunct="0">
              <a:defRPr sz="3600" b="1">
                <a:solidFill>
                  <a:srgbClr val="FF0000"/>
                </a:solidFill>
                <a:latin typeface="Arial" charset="0"/>
              </a:defRPr>
            </a:lvl5pPr>
            <a:lvl6pPr marL="2514600" indent="-228600" algn="ctr" eaLnBrk="0" fontAlgn="base" hangingPunct="0">
              <a:spcBef>
                <a:spcPct val="0"/>
              </a:spcBef>
              <a:spcAft>
                <a:spcPct val="0"/>
              </a:spcAft>
              <a:defRPr sz="3600" b="1">
                <a:solidFill>
                  <a:srgbClr val="FF0000"/>
                </a:solidFill>
                <a:latin typeface="Arial" charset="0"/>
              </a:defRPr>
            </a:lvl6pPr>
            <a:lvl7pPr marL="2971800" indent="-228600" algn="ctr" eaLnBrk="0" fontAlgn="base" hangingPunct="0">
              <a:spcBef>
                <a:spcPct val="0"/>
              </a:spcBef>
              <a:spcAft>
                <a:spcPct val="0"/>
              </a:spcAft>
              <a:defRPr sz="3600" b="1">
                <a:solidFill>
                  <a:srgbClr val="FF0000"/>
                </a:solidFill>
                <a:latin typeface="Arial" charset="0"/>
              </a:defRPr>
            </a:lvl7pPr>
            <a:lvl8pPr marL="3429000" indent="-228600" algn="ctr" eaLnBrk="0" fontAlgn="base" hangingPunct="0">
              <a:spcBef>
                <a:spcPct val="0"/>
              </a:spcBef>
              <a:spcAft>
                <a:spcPct val="0"/>
              </a:spcAft>
              <a:defRPr sz="3600" b="1">
                <a:solidFill>
                  <a:srgbClr val="FF0000"/>
                </a:solidFill>
                <a:latin typeface="Arial" charset="0"/>
              </a:defRPr>
            </a:lvl8pPr>
            <a:lvl9pPr marL="3886200" indent="-228600" algn="ctr" eaLnBrk="0" fontAlgn="base" hangingPunct="0">
              <a:spcBef>
                <a:spcPct val="0"/>
              </a:spcBef>
              <a:spcAft>
                <a:spcPct val="0"/>
              </a:spcAft>
              <a:defRPr sz="3600" b="1">
                <a:solidFill>
                  <a:srgbClr val="FF0000"/>
                </a:solidFill>
                <a:latin typeface="Arial" charset="0"/>
              </a:defRPr>
            </a:lvl9pPr>
          </a:lstStyle>
          <a:p>
            <a:pPr eaLnBrk="1" hangingPunct="1"/>
            <a:fld id="{04EA8BC2-8539-4219-985F-F04797F06460}" type="slidenum">
              <a:rPr lang="en-US" sz="1200" b="0" smtClean="0">
                <a:solidFill>
                  <a:schemeClr val="tx1"/>
                </a:solidFill>
              </a:rPr>
              <a:pPr eaLnBrk="1" hangingPunct="1"/>
              <a:t>10</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xfrm>
            <a:off x="1106488" y="696913"/>
            <a:ext cx="4648200" cy="348615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37378" indent="-283607" eaLnBrk="0" hangingPunct="0">
              <a:defRPr sz="2800">
                <a:solidFill>
                  <a:schemeClr val="tx1"/>
                </a:solidFill>
                <a:latin typeface="Arial" pitchFamily="34" charset="0"/>
              </a:defRPr>
            </a:lvl2pPr>
            <a:lvl3pPr marL="1134428" indent="-226886" eaLnBrk="0" hangingPunct="0">
              <a:defRPr sz="2800">
                <a:solidFill>
                  <a:schemeClr val="tx1"/>
                </a:solidFill>
                <a:latin typeface="Arial" pitchFamily="34" charset="0"/>
              </a:defRPr>
            </a:lvl3pPr>
            <a:lvl4pPr marL="1588199" indent="-226886" eaLnBrk="0" hangingPunct="0">
              <a:defRPr sz="2800">
                <a:solidFill>
                  <a:schemeClr val="tx1"/>
                </a:solidFill>
                <a:latin typeface="Arial" pitchFamily="34" charset="0"/>
              </a:defRPr>
            </a:lvl4pPr>
            <a:lvl5pPr marL="2041970" indent="-226886" eaLnBrk="0" hangingPunct="0">
              <a:defRPr sz="2800">
                <a:solidFill>
                  <a:schemeClr val="tx1"/>
                </a:solidFill>
                <a:latin typeface="Arial" pitchFamily="34" charset="0"/>
              </a:defRPr>
            </a:lvl5pPr>
            <a:lvl6pPr marL="2495741" indent="-226886" algn="ctr" eaLnBrk="0" fontAlgn="base" hangingPunct="0">
              <a:spcBef>
                <a:spcPct val="0"/>
              </a:spcBef>
              <a:spcAft>
                <a:spcPct val="0"/>
              </a:spcAft>
              <a:defRPr sz="2800">
                <a:solidFill>
                  <a:schemeClr val="tx1"/>
                </a:solidFill>
                <a:latin typeface="Arial" pitchFamily="34" charset="0"/>
              </a:defRPr>
            </a:lvl6pPr>
            <a:lvl7pPr marL="2949512" indent="-226886" algn="ctr" eaLnBrk="0" fontAlgn="base" hangingPunct="0">
              <a:spcBef>
                <a:spcPct val="0"/>
              </a:spcBef>
              <a:spcAft>
                <a:spcPct val="0"/>
              </a:spcAft>
              <a:defRPr sz="2800">
                <a:solidFill>
                  <a:schemeClr val="tx1"/>
                </a:solidFill>
                <a:latin typeface="Arial" pitchFamily="34" charset="0"/>
              </a:defRPr>
            </a:lvl7pPr>
            <a:lvl8pPr marL="3403283" indent="-226886" algn="ctr" eaLnBrk="0" fontAlgn="base" hangingPunct="0">
              <a:spcBef>
                <a:spcPct val="0"/>
              </a:spcBef>
              <a:spcAft>
                <a:spcPct val="0"/>
              </a:spcAft>
              <a:defRPr sz="2800">
                <a:solidFill>
                  <a:schemeClr val="tx1"/>
                </a:solidFill>
                <a:latin typeface="Arial" pitchFamily="34" charset="0"/>
              </a:defRPr>
            </a:lvl8pPr>
            <a:lvl9pPr marL="3857054" indent="-226886" algn="ctr" eaLnBrk="0" fontAlgn="base" hangingPunct="0">
              <a:spcBef>
                <a:spcPct val="0"/>
              </a:spcBef>
              <a:spcAft>
                <a:spcPct val="0"/>
              </a:spcAft>
              <a:defRPr sz="2800">
                <a:solidFill>
                  <a:schemeClr val="tx1"/>
                </a:solidFill>
                <a:latin typeface="Arial" pitchFamily="34" charset="0"/>
              </a:defRPr>
            </a:lvl9pPr>
          </a:lstStyle>
          <a:p>
            <a:pPr eaLnBrk="1" hangingPunct="1"/>
            <a:fld id="{D33FF490-D332-47B1-BD88-830E34B53BD3}" type="slidenum">
              <a:rPr lang="en-US" sz="1200"/>
              <a:pPr eaLnBrk="1" hangingPunct="1"/>
              <a:t>12</a:t>
            </a:fld>
            <a:endParaRPr lang="en-US" sz="1200"/>
          </a:p>
        </p:txBody>
      </p:sp>
      <p:sp>
        <p:nvSpPr>
          <p:cNvPr id="62467" name="Rectangle 2"/>
          <p:cNvSpPr>
            <a:spLocks noGrp="1" noRot="1" noChangeAspect="1" noChangeArrowheads="1" noTextEdit="1"/>
          </p:cNvSpPr>
          <p:nvPr>
            <p:ph type="sldImg"/>
          </p:nvPr>
        </p:nvSpPr>
        <p:spPr>
          <a:xfrm>
            <a:off x="1109663" y="698500"/>
            <a:ext cx="4643437" cy="3484563"/>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37378" indent="-283607" eaLnBrk="0" hangingPunct="0">
              <a:defRPr sz="2800">
                <a:solidFill>
                  <a:schemeClr val="tx1"/>
                </a:solidFill>
                <a:latin typeface="Arial" pitchFamily="34" charset="0"/>
              </a:defRPr>
            </a:lvl2pPr>
            <a:lvl3pPr marL="1134428" indent="-226886" eaLnBrk="0" hangingPunct="0">
              <a:defRPr sz="2800">
                <a:solidFill>
                  <a:schemeClr val="tx1"/>
                </a:solidFill>
                <a:latin typeface="Arial" pitchFamily="34" charset="0"/>
              </a:defRPr>
            </a:lvl3pPr>
            <a:lvl4pPr marL="1588199" indent="-226886" eaLnBrk="0" hangingPunct="0">
              <a:defRPr sz="2800">
                <a:solidFill>
                  <a:schemeClr val="tx1"/>
                </a:solidFill>
                <a:latin typeface="Arial" pitchFamily="34" charset="0"/>
              </a:defRPr>
            </a:lvl4pPr>
            <a:lvl5pPr marL="2041970" indent="-226886" eaLnBrk="0" hangingPunct="0">
              <a:defRPr sz="2800">
                <a:solidFill>
                  <a:schemeClr val="tx1"/>
                </a:solidFill>
                <a:latin typeface="Arial" pitchFamily="34" charset="0"/>
              </a:defRPr>
            </a:lvl5pPr>
            <a:lvl6pPr marL="2495741" indent="-226886" algn="ctr" eaLnBrk="0" fontAlgn="base" hangingPunct="0">
              <a:spcBef>
                <a:spcPct val="0"/>
              </a:spcBef>
              <a:spcAft>
                <a:spcPct val="0"/>
              </a:spcAft>
              <a:defRPr sz="2800">
                <a:solidFill>
                  <a:schemeClr val="tx1"/>
                </a:solidFill>
                <a:latin typeface="Arial" pitchFamily="34" charset="0"/>
              </a:defRPr>
            </a:lvl6pPr>
            <a:lvl7pPr marL="2949512" indent="-226886" algn="ctr" eaLnBrk="0" fontAlgn="base" hangingPunct="0">
              <a:spcBef>
                <a:spcPct val="0"/>
              </a:spcBef>
              <a:spcAft>
                <a:spcPct val="0"/>
              </a:spcAft>
              <a:defRPr sz="2800">
                <a:solidFill>
                  <a:schemeClr val="tx1"/>
                </a:solidFill>
                <a:latin typeface="Arial" pitchFamily="34" charset="0"/>
              </a:defRPr>
            </a:lvl7pPr>
            <a:lvl8pPr marL="3403283" indent="-226886" algn="ctr" eaLnBrk="0" fontAlgn="base" hangingPunct="0">
              <a:spcBef>
                <a:spcPct val="0"/>
              </a:spcBef>
              <a:spcAft>
                <a:spcPct val="0"/>
              </a:spcAft>
              <a:defRPr sz="2800">
                <a:solidFill>
                  <a:schemeClr val="tx1"/>
                </a:solidFill>
                <a:latin typeface="Arial" pitchFamily="34" charset="0"/>
              </a:defRPr>
            </a:lvl8pPr>
            <a:lvl9pPr marL="3857054" indent="-226886" algn="ctr" eaLnBrk="0" fontAlgn="base" hangingPunct="0">
              <a:spcBef>
                <a:spcPct val="0"/>
              </a:spcBef>
              <a:spcAft>
                <a:spcPct val="0"/>
              </a:spcAft>
              <a:defRPr sz="2800">
                <a:solidFill>
                  <a:schemeClr val="tx1"/>
                </a:solidFill>
                <a:latin typeface="Arial" pitchFamily="34" charset="0"/>
              </a:defRPr>
            </a:lvl9pPr>
          </a:lstStyle>
          <a:p>
            <a:pPr eaLnBrk="1" hangingPunct="1"/>
            <a:fld id="{D33FF490-D332-47B1-BD88-830E34B53BD3}" type="slidenum">
              <a:rPr lang="en-US" sz="1200"/>
              <a:pPr eaLnBrk="1" hangingPunct="1"/>
              <a:t>13</a:t>
            </a:fld>
            <a:endParaRPr lang="en-US" sz="1200"/>
          </a:p>
        </p:txBody>
      </p:sp>
      <p:sp>
        <p:nvSpPr>
          <p:cNvPr id="62467" name="Rectangle 2"/>
          <p:cNvSpPr>
            <a:spLocks noGrp="1" noRot="1" noChangeAspect="1" noChangeArrowheads="1" noTextEdit="1"/>
          </p:cNvSpPr>
          <p:nvPr>
            <p:ph type="sldImg"/>
          </p:nvPr>
        </p:nvSpPr>
        <p:spPr>
          <a:xfrm>
            <a:off x="1109663" y="698500"/>
            <a:ext cx="4643437" cy="3484563"/>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34D2CC-E04B-4E07-9340-E69AD79C23AC}" type="datetime4">
              <a:rPr lang="en-US" smtClean="0"/>
              <a:t>May 19,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23A5FA8-CBB0-406E-B33A-FCF9677F02C2}" type="slidenum">
              <a:rPr lang="en-US" smtClean="0"/>
              <a:pPr>
                <a:defRPr/>
              </a:pPr>
              <a:t>‹#›</a:t>
            </a:fld>
            <a:endParaRPr lang="en-US" dirty="0"/>
          </a:p>
        </p:txBody>
      </p:sp>
    </p:spTree>
    <p:extLst>
      <p:ext uri="{BB962C8B-B14F-4D97-AF65-F5344CB8AC3E}">
        <p14:creationId xmlns:p14="http://schemas.microsoft.com/office/powerpoint/2010/main" val="3825592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67E9B-A2A0-4405-8039-9B27EA6ED18F}" type="datetime4">
              <a:rPr lang="en-US" smtClean="0"/>
              <a:t>May 19, 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83E798-CF80-40C6-BFAF-2856E9ED2B26}" type="slidenum">
              <a:rPr lang="en-US" smtClean="0"/>
              <a:pPr>
                <a:defRPr/>
              </a:pPr>
              <a:t>‹#›</a:t>
            </a:fld>
            <a:endParaRPr lang="en-US" dirty="0"/>
          </a:p>
        </p:txBody>
      </p:sp>
    </p:spTree>
    <p:extLst>
      <p:ext uri="{BB962C8B-B14F-4D97-AF65-F5344CB8AC3E}">
        <p14:creationId xmlns:p14="http://schemas.microsoft.com/office/powerpoint/2010/main" val="8979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F5FFE1-4337-4D7C-90E1-A63D2DE2B2CD}" type="datetime4">
              <a:rPr lang="en-US" smtClean="0"/>
              <a:t>May 19, 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83E798-CF80-40C6-BFAF-2856E9ED2B26}"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1375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7A538-2A13-4715-8873-26736598F5F9}" type="datetime4">
              <a:rPr lang="en-US" smtClean="0"/>
              <a:t>May 19, 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83E798-CF80-40C6-BFAF-2856E9ED2B26}" type="slidenum">
              <a:rPr lang="en-US" smtClean="0"/>
              <a:pPr>
                <a:defRPr/>
              </a:pPr>
              <a:t>‹#›</a:t>
            </a:fld>
            <a:endParaRPr lang="en-US" dirty="0"/>
          </a:p>
        </p:txBody>
      </p:sp>
    </p:spTree>
    <p:extLst>
      <p:ext uri="{BB962C8B-B14F-4D97-AF65-F5344CB8AC3E}">
        <p14:creationId xmlns:p14="http://schemas.microsoft.com/office/powerpoint/2010/main" val="72644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F81A49-119D-47D6-A239-2198506B6467}" type="datetime4">
              <a:rPr lang="en-US" smtClean="0"/>
              <a:t>May 19, 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83E798-CF80-40C6-BFAF-2856E9ED2B26}"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6206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A6CD3-A703-4DAF-BC27-31D54C2F3C0E}" type="datetime4">
              <a:rPr lang="en-US" smtClean="0"/>
              <a:t>May 19, 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83E798-CF80-40C6-BFAF-2856E9ED2B26}" type="slidenum">
              <a:rPr lang="en-US" smtClean="0"/>
              <a:pPr>
                <a:defRPr/>
              </a:pPr>
              <a:t>‹#›</a:t>
            </a:fld>
            <a:endParaRPr lang="en-US" dirty="0"/>
          </a:p>
        </p:txBody>
      </p:sp>
    </p:spTree>
    <p:extLst>
      <p:ext uri="{BB962C8B-B14F-4D97-AF65-F5344CB8AC3E}">
        <p14:creationId xmlns:p14="http://schemas.microsoft.com/office/powerpoint/2010/main" val="1532179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5280D5-9400-4E60-8197-3548948846A6}" type="datetime4">
              <a:rPr lang="en-US" smtClean="0"/>
              <a:t>May 19, 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C670BE-A4C9-4B59-BC47-0EBBEEAA7A1F}" type="slidenum">
              <a:rPr lang="en-US" smtClean="0"/>
              <a:pPr>
                <a:defRPr/>
              </a:pPr>
              <a:t>‹#›</a:t>
            </a:fld>
            <a:endParaRPr lang="en-US" dirty="0"/>
          </a:p>
        </p:txBody>
      </p:sp>
    </p:spTree>
    <p:extLst>
      <p:ext uri="{BB962C8B-B14F-4D97-AF65-F5344CB8AC3E}">
        <p14:creationId xmlns:p14="http://schemas.microsoft.com/office/powerpoint/2010/main" val="640746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5D809-1C03-4A7C-AAA4-B6514A95A6FF}" type="datetime4">
              <a:rPr lang="en-US" smtClean="0"/>
              <a:t>May 19, 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4B079E-85D8-4B82-AA50-D485085FCFBC}" type="slidenum">
              <a:rPr lang="en-US" smtClean="0"/>
              <a:pPr>
                <a:defRPr/>
              </a:pPr>
              <a:t>‹#›</a:t>
            </a:fld>
            <a:endParaRPr lang="en-US" dirty="0"/>
          </a:p>
        </p:txBody>
      </p:sp>
    </p:spTree>
    <p:extLst>
      <p:ext uri="{BB962C8B-B14F-4D97-AF65-F5344CB8AC3E}">
        <p14:creationId xmlns:p14="http://schemas.microsoft.com/office/powerpoint/2010/main" val="3385298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p:cNvSpPr>
            <a:spLocks noGrp="1"/>
          </p:cNvSpPr>
          <p:nvPr>
            <p:ph type="dt" sz="half" idx="13"/>
          </p:nvPr>
        </p:nvSpPr>
        <p:spPr/>
        <p:txBody>
          <a:bodyPr rtlCol="0"/>
          <a:lstStyle>
            <a:lvl1pPr defTabSz="457200" fontAlgn="auto">
              <a:spcBef>
                <a:spcPts val="0"/>
              </a:spcBef>
              <a:spcAft>
                <a:spcPts val="0"/>
              </a:spcAft>
              <a:defRPr/>
            </a:lvl1pPr>
          </a:lstStyle>
          <a:p>
            <a:pPr>
              <a:defRPr/>
            </a:pPr>
            <a:fld id="{87BCC283-851A-4021-B5B0-FE6148AAE1C6}" type="datetime4">
              <a:rPr lang="en-US" smtClean="0"/>
              <a:t>May 19, 2021</a:t>
            </a:fld>
            <a:endParaRPr lang="en-US" dirty="0"/>
          </a:p>
        </p:txBody>
      </p:sp>
      <p:sp>
        <p:nvSpPr>
          <p:cNvPr id="5" name="Slide Number Placeholder 23"/>
          <p:cNvSpPr>
            <a:spLocks noGrp="1"/>
          </p:cNvSpPr>
          <p:nvPr>
            <p:ph type="sldNum" sz="quarter" idx="14"/>
          </p:nvPr>
        </p:nvSpPr>
        <p:spPr/>
        <p:txBody>
          <a:bodyPr/>
          <a:lstStyle>
            <a:lvl1pPr>
              <a:defRPr/>
            </a:lvl1pPr>
          </a:lstStyle>
          <a:p>
            <a:fld id="{62E64488-DCB9-4CED-A70B-BE88AC1531DC}" type="slidenum">
              <a:rPr lang="en-US" altLang="en-US"/>
              <a:pPr/>
              <a:t>‹#›</a:t>
            </a:fld>
            <a:endParaRPr lang="en-US" altLang="en-US"/>
          </a:p>
        </p:txBody>
      </p:sp>
    </p:spTree>
    <p:extLst>
      <p:ext uri="{BB962C8B-B14F-4D97-AF65-F5344CB8AC3E}">
        <p14:creationId xmlns:p14="http://schemas.microsoft.com/office/powerpoint/2010/main" val="1749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A4DC5B6-96EF-4903-AB0C-7E166830B156}" type="slidenum">
              <a:rPr lang="en-US"/>
              <a:pPr>
                <a:defRPr/>
              </a:pPr>
              <a:t>‹#›</a:t>
            </a:fld>
            <a:endParaRPr lang="en-US" dirty="0"/>
          </a:p>
        </p:txBody>
      </p:sp>
    </p:spTree>
    <p:extLst>
      <p:ext uri="{BB962C8B-B14F-4D97-AF65-F5344CB8AC3E}">
        <p14:creationId xmlns:p14="http://schemas.microsoft.com/office/powerpoint/2010/main" val="273742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p:cNvSpPr>
            <a:spLocks noGrp="1"/>
          </p:cNvSpPr>
          <p:nvPr>
            <p:ph type="dt" sz="half" idx="10"/>
          </p:nvPr>
        </p:nvSpPr>
        <p:spPr/>
        <p:txBody>
          <a:bodyPr rtlCol="0"/>
          <a:lstStyle>
            <a:lvl1pPr defTabSz="457200" fontAlgn="auto">
              <a:spcBef>
                <a:spcPts val="0"/>
              </a:spcBef>
              <a:spcAft>
                <a:spcPts val="0"/>
              </a:spcAft>
              <a:defRPr/>
            </a:lvl1pPr>
          </a:lstStyle>
          <a:p>
            <a:pPr>
              <a:defRPr/>
            </a:pPr>
            <a:fld id="{3ED80C0B-510A-4E1D-AAF4-3017A85AB383}" type="datetime4">
              <a:rPr lang="en-US" smtClean="0"/>
              <a:t>May 19, 2021</a:t>
            </a:fld>
            <a:endParaRPr lang="en-US" dirty="0"/>
          </a:p>
        </p:txBody>
      </p:sp>
      <p:sp>
        <p:nvSpPr>
          <p:cNvPr id="4" name="Slide Number Placeholder 23"/>
          <p:cNvSpPr>
            <a:spLocks noGrp="1"/>
          </p:cNvSpPr>
          <p:nvPr>
            <p:ph type="sldNum" sz="quarter" idx="11"/>
          </p:nvPr>
        </p:nvSpPr>
        <p:spPr/>
        <p:txBody>
          <a:bodyPr/>
          <a:lstStyle>
            <a:lvl1pPr>
              <a:defRPr/>
            </a:lvl1pPr>
          </a:lstStyle>
          <a:p>
            <a:fld id="{A28EEC95-10B1-4AB3-9F39-CC6ABC2A6F78}" type="slidenum">
              <a:rPr lang="en-US" altLang="en-US"/>
              <a:pPr/>
              <a:t>‹#›</a:t>
            </a:fld>
            <a:endParaRPr lang="en-US" altLang="en-US"/>
          </a:p>
        </p:txBody>
      </p:sp>
    </p:spTree>
    <p:extLst>
      <p:ext uri="{BB962C8B-B14F-4D97-AF65-F5344CB8AC3E}">
        <p14:creationId xmlns:p14="http://schemas.microsoft.com/office/powerpoint/2010/main" val="11886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76C9D-8AA4-4F27-84F2-F1F5E06F10B1}" type="datetime4">
              <a:rPr lang="en-US" smtClean="0"/>
              <a:t>May 19, 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0960D5-7B61-4062-9269-4A31644F2062}" type="slidenum">
              <a:rPr lang="en-US" smtClean="0"/>
              <a:pPr>
                <a:defRPr/>
              </a:pPr>
              <a:t>‹#›</a:t>
            </a:fld>
            <a:endParaRPr lang="en-US" dirty="0"/>
          </a:p>
        </p:txBody>
      </p:sp>
    </p:spTree>
    <p:extLst>
      <p:ext uri="{BB962C8B-B14F-4D97-AF65-F5344CB8AC3E}">
        <p14:creationId xmlns:p14="http://schemas.microsoft.com/office/powerpoint/2010/main" val="636470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4" name="Date Placeholder 21"/>
          <p:cNvSpPr>
            <a:spLocks noGrp="1"/>
          </p:cNvSpPr>
          <p:nvPr>
            <p:ph type="dt" sz="half" idx="13"/>
          </p:nvPr>
        </p:nvSpPr>
        <p:spPr/>
        <p:txBody>
          <a:bodyPr rtlCol="0"/>
          <a:lstStyle>
            <a:lvl1pPr defTabSz="457200" fontAlgn="auto">
              <a:spcBef>
                <a:spcPts val="0"/>
              </a:spcBef>
              <a:spcAft>
                <a:spcPts val="0"/>
              </a:spcAft>
              <a:defRPr/>
            </a:lvl1pPr>
          </a:lstStyle>
          <a:p>
            <a:pPr>
              <a:defRPr/>
            </a:pPr>
            <a:fld id="{BC8F4B42-324E-4C7D-9F19-81DE02C21493}" type="datetime4">
              <a:rPr lang="en-US" smtClean="0"/>
              <a:t>May 19, 2021</a:t>
            </a:fld>
            <a:endParaRPr lang="en-US" dirty="0"/>
          </a:p>
        </p:txBody>
      </p:sp>
      <p:sp>
        <p:nvSpPr>
          <p:cNvPr id="5" name="Slide Number Placeholder 23"/>
          <p:cNvSpPr>
            <a:spLocks noGrp="1"/>
          </p:cNvSpPr>
          <p:nvPr>
            <p:ph type="sldNum" sz="quarter" idx="14"/>
          </p:nvPr>
        </p:nvSpPr>
        <p:spPr/>
        <p:txBody>
          <a:bodyPr/>
          <a:lstStyle>
            <a:lvl1pPr>
              <a:defRPr/>
            </a:lvl1pPr>
          </a:lstStyle>
          <a:p>
            <a:fld id="{FEF4C820-A5E8-45E1-8BBA-28C248FEEF3F}" type="slidenum">
              <a:rPr lang="en-US" altLang="en-US"/>
              <a:pPr/>
              <a:t>‹#›</a:t>
            </a:fld>
            <a:endParaRPr lang="en-US" altLang="en-US"/>
          </a:p>
        </p:txBody>
      </p:sp>
    </p:spTree>
    <p:extLst>
      <p:ext uri="{BB962C8B-B14F-4D97-AF65-F5344CB8AC3E}">
        <p14:creationId xmlns:p14="http://schemas.microsoft.com/office/powerpoint/2010/main" val="168161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D3451-F37D-4276-8F64-12E0EDC472E6}" type="datetime4">
              <a:rPr lang="en-US" smtClean="0"/>
              <a:t>May 19, 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1DAAFC-6AC8-4ED1-AF45-C4222A7F0C76}" type="slidenum">
              <a:rPr lang="en-US" smtClean="0"/>
              <a:pPr>
                <a:defRPr/>
              </a:pPr>
              <a:t>‹#›</a:t>
            </a:fld>
            <a:endParaRPr lang="en-US" dirty="0"/>
          </a:p>
        </p:txBody>
      </p:sp>
    </p:spTree>
    <p:extLst>
      <p:ext uri="{BB962C8B-B14F-4D97-AF65-F5344CB8AC3E}">
        <p14:creationId xmlns:p14="http://schemas.microsoft.com/office/powerpoint/2010/main" val="113504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73C511-A143-4E9A-BB21-A8D76E986104}" type="datetime4">
              <a:rPr lang="en-US" smtClean="0"/>
              <a:t>May 19, 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E83E798-CF80-40C6-BFAF-2856E9ED2B26}" type="slidenum">
              <a:rPr lang="en-US" smtClean="0"/>
              <a:pPr>
                <a:defRPr/>
              </a:pPr>
              <a:t>‹#›</a:t>
            </a:fld>
            <a:endParaRPr lang="en-US" dirty="0"/>
          </a:p>
        </p:txBody>
      </p:sp>
    </p:spTree>
    <p:extLst>
      <p:ext uri="{BB962C8B-B14F-4D97-AF65-F5344CB8AC3E}">
        <p14:creationId xmlns:p14="http://schemas.microsoft.com/office/powerpoint/2010/main" val="48082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3422B8-8E42-4768-B3B9-CEDA54B79DB5}" type="datetime4">
              <a:rPr lang="en-US" smtClean="0"/>
              <a:t>May 19, 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10892F8-BCFE-406E-88BA-86E38A28D9D1}" type="slidenum">
              <a:rPr lang="en-US" smtClean="0"/>
              <a:pPr>
                <a:defRPr/>
              </a:pPr>
              <a:t>‹#›</a:t>
            </a:fld>
            <a:endParaRPr lang="en-US" dirty="0"/>
          </a:p>
        </p:txBody>
      </p:sp>
    </p:spTree>
    <p:extLst>
      <p:ext uri="{BB962C8B-B14F-4D97-AF65-F5344CB8AC3E}">
        <p14:creationId xmlns:p14="http://schemas.microsoft.com/office/powerpoint/2010/main" val="405075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FE9834-8DEA-4AFF-AFB2-988CFDE6A2CE}" type="datetime4">
              <a:rPr lang="en-US" smtClean="0"/>
              <a:t>May 19, 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3EDDDBB-5C9A-4C94-BC85-33A8875F5AE3}" type="slidenum">
              <a:rPr lang="en-US" smtClean="0"/>
              <a:pPr>
                <a:defRPr/>
              </a:pPr>
              <a:t>‹#›</a:t>
            </a:fld>
            <a:endParaRPr lang="en-US" dirty="0"/>
          </a:p>
        </p:txBody>
      </p:sp>
    </p:spTree>
    <p:extLst>
      <p:ext uri="{BB962C8B-B14F-4D97-AF65-F5344CB8AC3E}">
        <p14:creationId xmlns:p14="http://schemas.microsoft.com/office/powerpoint/2010/main" val="213626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CF5AC-1582-4175-8252-BEAA6D0D47A6}" type="datetime4">
              <a:rPr lang="en-US" smtClean="0"/>
              <a:t>May 19, 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F26D8C2-DF59-4E3B-878F-DADAE0731317}" type="slidenum">
              <a:rPr lang="en-US" smtClean="0"/>
              <a:pPr>
                <a:defRPr/>
              </a:pPr>
              <a:t>‹#›</a:t>
            </a:fld>
            <a:endParaRPr lang="en-US" dirty="0"/>
          </a:p>
        </p:txBody>
      </p:sp>
    </p:spTree>
    <p:extLst>
      <p:ext uri="{BB962C8B-B14F-4D97-AF65-F5344CB8AC3E}">
        <p14:creationId xmlns:p14="http://schemas.microsoft.com/office/powerpoint/2010/main" val="353821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BDAAFD5-BE37-4C04-B9DE-03687DB8672A}" type="datetime4">
              <a:rPr lang="en-US" smtClean="0"/>
              <a:t>May 19, 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27829A-66DB-4EC6-A5AF-83F4960D0437}" type="slidenum">
              <a:rPr lang="en-US" smtClean="0"/>
              <a:pPr>
                <a:defRPr/>
              </a:pPr>
              <a:t>‹#›</a:t>
            </a:fld>
            <a:endParaRPr lang="en-US" dirty="0"/>
          </a:p>
        </p:txBody>
      </p:sp>
    </p:spTree>
    <p:extLst>
      <p:ext uri="{BB962C8B-B14F-4D97-AF65-F5344CB8AC3E}">
        <p14:creationId xmlns:p14="http://schemas.microsoft.com/office/powerpoint/2010/main" val="209250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530A78-8C8F-4C71-B0A9-8EEDDD6F4080}" type="datetime4">
              <a:rPr lang="en-US" smtClean="0"/>
              <a:t>May 19, 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FC6121-82D4-40F6-B78D-1C10A6B0A71B}" type="slidenum">
              <a:rPr lang="en-US" smtClean="0"/>
              <a:pPr>
                <a:defRPr/>
              </a:pPr>
              <a:t>‹#›</a:t>
            </a:fld>
            <a:endParaRPr lang="en-US" dirty="0"/>
          </a:p>
        </p:txBody>
      </p:sp>
    </p:spTree>
    <p:extLst>
      <p:ext uri="{BB962C8B-B14F-4D97-AF65-F5344CB8AC3E}">
        <p14:creationId xmlns:p14="http://schemas.microsoft.com/office/powerpoint/2010/main" val="310776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121DD2-2DE4-4D3A-B9EB-9E0CB97E651D}" type="datetime4">
              <a:rPr lang="en-US" smtClean="0"/>
              <a:t>May 19, 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a:defRPr/>
            </a:pPr>
            <a:fld id="{DE83E798-CF80-40C6-BFAF-2856E9ED2B26}" type="slidenum">
              <a:rPr lang="en-US" smtClean="0"/>
              <a:pPr>
                <a:defRPr/>
              </a:pPr>
              <a:t>‹#›</a:t>
            </a:fld>
            <a:endParaRPr lang="en-US" dirty="0"/>
          </a:p>
        </p:txBody>
      </p:sp>
    </p:spTree>
    <p:extLst>
      <p:ext uri="{BB962C8B-B14F-4D97-AF65-F5344CB8AC3E}">
        <p14:creationId xmlns:p14="http://schemas.microsoft.com/office/powerpoint/2010/main" val="326088867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 id="2147484144" r:id="rId16"/>
    <p:sldLayoutId id="2147484145" r:id="rId17"/>
    <p:sldLayoutId id="2147484146" r:id="rId18"/>
    <p:sldLayoutId id="2147484147" r:id="rId19"/>
    <p:sldLayoutId id="2147484148" r:id="rId20"/>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38.jpeg"/><Relationship Id="rId11" Type="http://schemas.openxmlformats.org/officeDocument/2006/relationships/image" Target="../media/image42.jpeg"/><Relationship Id="rId5" Type="http://schemas.openxmlformats.org/officeDocument/2006/relationships/image" Target="../media/image37.jpeg"/><Relationship Id="rId10" Type="http://schemas.openxmlformats.org/officeDocument/2006/relationships/image" Target="../media/image41.jpeg"/><Relationship Id="rId4" Type="http://schemas.openxmlformats.org/officeDocument/2006/relationships/image" Target="../media/image36.jpe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55.jpe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55.jpe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choosemyplate.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food.unl.edu/fnh/portiondistortio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choosemyplate.gov/myplate/index.aspx"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0300" y="1578133"/>
            <a:ext cx="3251601" cy="2875534"/>
          </a:xfrm>
        </p:spPr>
        <p:txBody>
          <a:bodyPr>
            <a:normAutofit/>
          </a:bodyPr>
          <a:lstStyle/>
          <a:p>
            <a:pPr>
              <a:lnSpc>
                <a:spcPct val="90000"/>
              </a:lnSpc>
            </a:pPr>
            <a:r>
              <a:rPr lang="en-US" sz="4200"/>
              <a:t>The Science of Keeping Food In Balance</a:t>
            </a:r>
          </a:p>
        </p:txBody>
      </p:sp>
      <p:sp>
        <p:nvSpPr>
          <p:cNvPr id="3" name="Subtitle 2"/>
          <p:cNvSpPr>
            <a:spLocks noGrp="1"/>
          </p:cNvSpPr>
          <p:nvPr>
            <p:ph type="subTitle" idx="1"/>
          </p:nvPr>
        </p:nvSpPr>
        <p:spPr>
          <a:xfrm>
            <a:off x="1130300" y="4453667"/>
            <a:ext cx="3251601" cy="1096899"/>
          </a:xfrm>
        </p:spPr>
        <p:txBody>
          <a:bodyPr>
            <a:normAutofit/>
          </a:bodyPr>
          <a:lstStyle/>
          <a:p>
            <a:r>
              <a:rPr lang="en-US" dirty="0">
                <a:solidFill>
                  <a:schemeClr val="tx1"/>
                </a:solidFill>
              </a:rPr>
              <a:t>Meredith Evans MS, RD, LD</a:t>
            </a:r>
          </a:p>
          <a:p>
            <a:r>
              <a:rPr lang="en-US" dirty="0">
                <a:solidFill>
                  <a:schemeClr val="tx1"/>
                </a:solidFill>
              </a:rPr>
              <a:t>May 20, 2021</a:t>
            </a:r>
          </a:p>
        </p:txBody>
      </p:sp>
      <p:pic>
        <p:nvPicPr>
          <p:cNvPr id="7" name="Graphic 6" descr="Fork and knife">
            <a:extLst>
              <a:ext uri="{FF2B5EF4-FFF2-40B4-BE49-F238E27FC236}">
                <a16:creationId xmlns:a16="http://schemas.microsoft.com/office/drawing/2014/main" id="{BFCC81B4-5FD7-4157-81CD-6F122093B2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1998" y="2334119"/>
            <a:ext cx="2460460" cy="2460460"/>
          </a:xfrm>
          <a:prstGeom prst="rect">
            <a:avLst/>
          </a:prstGeom>
        </p:spPr>
      </p:pic>
    </p:spTree>
    <p:extLst>
      <p:ext uri="{BB962C8B-B14F-4D97-AF65-F5344CB8AC3E}">
        <p14:creationId xmlns:p14="http://schemas.microsoft.com/office/powerpoint/2010/main" val="291071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a:xfrm>
            <a:off x="0" y="0"/>
            <a:ext cx="9144000" cy="990600"/>
          </a:xfrm>
        </p:spPr>
        <p:txBody>
          <a:bodyPr/>
          <a:lstStyle/>
          <a:p>
            <a:pPr eaLnBrk="1" hangingPunct="1"/>
            <a:r>
              <a:rPr lang="en-US" sz="5400" dirty="0">
                <a:solidFill>
                  <a:schemeClr val="tx1"/>
                </a:solidFill>
              </a:rPr>
              <a:t>Grains</a:t>
            </a:r>
          </a:p>
        </p:txBody>
      </p:sp>
      <p:sp>
        <p:nvSpPr>
          <p:cNvPr id="6" name="Text Placeholder 5"/>
          <p:cNvSpPr>
            <a:spLocks noGrp="1"/>
          </p:cNvSpPr>
          <p:nvPr>
            <p:ph type="body" sz="half" idx="2"/>
          </p:nvPr>
        </p:nvSpPr>
        <p:spPr>
          <a:xfrm>
            <a:off x="182109" y="2057400"/>
            <a:ext cx="6730319" cy="3660706"/>
          </a:xfrm>
        </p:spPr>
        <p:txBody>
          <a:bodyPr/>
          <a:lstStyle/>
          <a:p>
            <a:pPr marL="0" indent="0">
              <a:spcBef>
                <a:spcPts val="600"/>
              </a:spcBef>
              <a:spcAft>
                <a:spcPts val="600"/>
              </a:spcAft>
              <a:buNone/>
            </a:pPr>
            <a:r>
              <a:rPr lang="en-US" dirty="0"/>
              <a:t>Ounce-equivalents:</a:t>
            </a:r>
          </a:p>
          <a:p>
            <a:pPr>
              <a:spcBef>
                <a:spcPts val="600"/>
              </a:spcBef>
              <a:spcAft>
                <a:spcPts val="600"/>
              </a:spcAft>
            </a:pPr>
            <a:r>
              <a:rPr lang="en-US" dirty="0"/>
              <a:t>1 slice bread</a:t>
            </a:r>
          </a:p>
          <a:p>
            <a:pPr>
              <a:spcBef>
                <a:spcPts val="600"/>
              </a:spcBef>
              <a:spcAft>
                <a:spcPts val="600"/>
              </a:spcAft>
            </a:pPr>
            <a:r>
              <a:rPr lang="en-US" dirty="0"/>
              <a:t>1 cup ready-to-eat </a:t>
            </a:r>
            <a:br>
              <a:rPr lang="en-US" dirty="0"/>
            </a:br>
            <a:r>
              <a:rPr lang="en-US" dirty="0"/>
              <a:t>cereal (such as flakes) </a:t>
            </a:r>
          </a:p>
          <a:p>
            <a:pPr>
              <a:spcBef>
                <a:spcPts val="600"/>
              </a:spcBef>
              <a:spcAft>
                <a:spcPts val="600"/>
              </a:spcAft>
            </a:pPr>
            <a:r>
              <a:rPr lang="en-US" dirty="0"/>
              <a:t>½ cup cooked pasta, </a:t>
            </a:r>
            <a:br>
              <a:rPr lang="en-US" dirty="0"/>
            </a:br>
            <a:r>
              <a:rPr lang="en-US" dirty="0"/>
              <a:t>cooked rice, or cooked cereal</a:t>
            </a:r>
          </a:p>
          <a:p>
            <a:endParaRPr lang="en-US" b="0" dirty="0"/>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395" y="1199810"/>
            <a:ext cx="2139136" cy="1985963"/>
          </a:xfrm>
          <a:prstGeom prst="rect">
            <a:avLst/>
          </a:prstGeom>
        </p:spPr>
      </p:pic>
      <p:pic>
        <p:nvPicPr>
          <p:cNvPr id="24" name="Picture 2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6739" y="2885849"/>
            <a:ext cx="2320111" cy="1546741"/>
          </a:xfrm>
          <a:prstGeom prst="rect">
            <a:avLst/>
          </a:prstGeom>
        </p:spPr>
      </p:pic>
      <p:sp>
        <p:nvSpPr>
          <p:cNvPr id="28" name="TextBox 27"/>
          <p:cNvSpPr txBox="1"/>
          <p:nvPr/>
        </p:nvSpPr>
        <p:spPr>
          <a:xfrm>
            <a:off x="838200" y="6501303"/>
            <a:ext cx="7528023" cy="338554"/>
          </a:xfrm>
          <a:prstGeom prst="rect">
            <a:avLst/>
          </a:prstGeom>
          <a:noFill/>
        </p:spPr>
        <p:txBody>
          <a:bodyPr wrap="none" rtlCol="0">
            <a:spAutoFit/>
          </a:bodyPr>
          <a:lstStyle/>
          <a:p>
            <a:r>
              <a:rPr lang="en-US" sz="1600" b="0" i="1" dirty="0"/>
              <a:t>Rice photo courtesy of National Cancer Institute / Renee Comet, Photographer</a:t>
            </a: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5850" y="4572000"/>
            <a:ext cx="1829362" cy="1574102"/>
          </a:xfrm>
          <a:prstGeom prst="rect">
            <a:avLst/>
          </a:prstGeom>
        </p:spPr>
      </p:pic>
    </p:spTree>
    <p:extLst>
      <p:ext uri="{BB962C8B-B14F-4D97-AF65-F5344CB8AC3E}">
        <p14:creationId xmlns:p14="http://schemas.microsoft.com/office/powerpoint/2010/main" val="10504687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Bread Serving Size </a:t>
            </a:r>
          </a:p>
        </p:txBody>
      </p:sp>
      <p:pic>
        <p:nvPicPr>
          <p:cNvPr id="2050" name="Picture 2" descr="Whole Grain Bre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291688"/>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48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0"/>
            <a:ext cx="9144000" cy="990600"/>
          </a:xfrm>
          <a:solidFill>
            <a:srgbClr val="C00000"/>
          </a:solidFill>
        </p:spPr>
        <p:txBody>
          <a:bodyPr/>
          <a:lstStyle/>
          <a:p>
            <a:pPr eaLnBrk="1" hangingPunct="1"/>
            <a:r>
              <a:rPr lang="en-US" dirty="0">
                <a:solidFill>
                  <a:schemeClr val="bg2"/>
                </a:solidFill>
              </a:rPr>
              <a:t>Guess the calorie difference! </a:t>
            </a:r>
          </a:p>
        </p:txBody>
      </p:sp>
      <p:grpSp>
        <p:nvGrpSpPr>
          <p:cNvPr id="10" name="Group 9"/>
          <p:cNvGrpSpPr/>
          <p:nvPr/>
        </p:nvGrpSpPr>
        <p:grpSpPr>
          <a:xfrm>
            <a:off x="3733895" y="6017300"/>
            <a:ext cx="590235" cy="763588"/>
            <a:chOff x="304800" y="5867400"/>
            <a:chExt cx="457200" cy="763588"/>
          </a:xfrm>
        </p:grpSpPr>
        <p:sp>
          <p:nvSpPr>
            <p:cNvPr id="11" name="Freeform 11"/>
            <p:cNvSpPr>
              <a:spLocks noEditPoints="1"/>
            </p:cNvSpPr>
            <p:nvPr/>
          </p:nvSpPr>
          <p:spPr bwMode="auto">
            <a:xfrm>
              <a:off x="304800" y="6096000"/>
              <a:ext cx="457200" cy="534988"/>
            </a:xfrm>
            <a:custGeom>
              <a:avLst/>
              <a:gdLst>
                <a:gd name="T0" fmla="*/ 2147483647 w 10704"/>
                <a:gd name="T1" fmla="*/ 2147483647 h 12542"/>
                <a:gd name="T2" fmla="*/ 2147483647 w 10704"/>
                <a:gd name="T3" fmla="*/ 2147483647 h 12542"/>
                <a:gd name="T4" fmla="*/ 2147483647 w 10704"/>
                <a:gd name="T5" fmla="*/ 2147483647 h 12542"/>
                <a:gd name="T6" fmla="*/ 2147483647 w 10704"/>
                <a:gd name="T7" fmla="*/ 2147483647 h 12542"/>
                <a:gd name="T8" fmla="*/ 2147483647 w 10704"/>
                <a:gd name="T9" fmla="*/ 2147483647 h 12542"/>
                <a:gd name="T10" fmla="*/ 2147483647 w 10704"/>
                <a:gd name="T11" fmla="*/ 2147483647 h 12542"/>
                <a:gd name="T12" fmla="*/ 2147483647 w 10704"/>
                <a:gd name="T13" fmla="*/ 2147483647 h 12542"/>
                <a:gd name="T14" fmla="*/ 2147483647 w 10704"/>
                <a:gd name="T15" fmla="*/ 2147483647 h 12542"/>
                <a:gd name="T16" fmla="*/ 2147483647 w 10704"/>
                <a:gd name="T17" fmla="*/ 2147483647 h 12542"/>
                <a:gd name="T18" fmla="*/ 2147483647 w 10704"/>
                <a:gd name="T19" fmla="*/ 2147483647 h 12542"/>
                <a:gd name="T20" fmla="*/ 2147483647 w 10704"/>
                <a:gd name="T21" fmla="*/ 2147483647 h 12542"/>
                <a:gd name="T22" fmla="*/ 2147483647 w 10704"/>
                <a:gd name="T23" fmla="*/ 2147483647 h 12542"/>
                <a:gd name="T24" fmla="*/ 2147483647 w 10704"/>
                <a:gd name="T25" fmla="*/ 2147483647 h 12542"/>
                <a:gd name="T26" fmla="*/ 2147483647 w 10704"/>
                <a:gd name="T27" fmla="*/ 2147483647 h 12542"/>
                <a:gd name="T28" fmla="*/ 2147483647 w 10704"/>
                <a:gd name="T29" fmla="*/ 2147483647 h 12542"/>
                <a:gd name="T30" fmla="*/ 2147483647 w 10704"/>
                <a:gd name="T31" fmla="*/ 2147483647 h 12542"/>
                <a:gd name="T32" fmla="*/ 2147483647 w 10704"/>
                <a:gd name="T33" fmla="*/ 2147483647 h 12542"/>
                <a:gd name="T34" fmla="*/ 2147483647 w 10704"/>
                <a:gd name="T35" fmla="*/ 2147483647 h 12542"/>
                <a:gd name="T36" fmla="*/ 2147483647 w 10704"/>
                <a:gd name="T37" fmla="*/ 2147483647 h 12542"/>
                <a:gd name="T38" fmla="*/ 2147483647 w 10704"/>
                <a:gd name="T39" fmla="*/ 2147483647 h 12542"/>
                <a:gd name="T40" fmla="*/ 2147483647 w 10704"/>
                <a:gd name="T41" fmla="*/ 2147483647 h 12542"/>
                <a:gd name="T42" fmla="*/ 2147483647 w 10704"/>
                <a:gd name="T43" fmla="*/ 2147483647 h 12542"/>
                <a:gd name="T44" fmla="*/ 2147483647 w 10704"/>
                <a:gd name="T45" fmla="*/ 2147483647 h 12542"/>
                <a:gd name="T46" fmla="*/ 2147483647 w 10704"/>
                <a:gd name="T47" fmla="*/ 2147483647 h 12542"/>
                <a:gd name="T48" fmla="*/ 2147483647 w 10704"/>
                <a:gd name="T49" fmla="*/ 2147483647 h 12542"/>
                <a:gd name="T50" fmla="*/ 2147483647 w 10704"/>
                <a:gd name="T51" fmla="*/ 2147483647 h 12542"/>
                <a:gd name="T52" fmla="*/ 2147483647 w 10704"/>
                <a:gd name="T53" fmla="*/ 2147483647 h 12542"/>
                <a:gd name="T54" fmla="*/ 2147483647 w 10704"/>
                <a:gd name="T55" fmla="*/ 2147483647 h 12542"/>
                <a:gd name="T56" fmla="*/ 2147483647 w 10704"/>
                <a:gd name="T57" fmla="*/ 2147483647 h 12542"/>
                <a:gd name="T58" fmla="*/ 2147483647 w 10704"/>
                <a:gd name="T59" fmla="*/ 2147483647 h 12542"/>
                <a:gd name="T60" fmla="*/ 2147483647 w 10704"/>
                <a:gd name="T61" fmla="*/ 2147483647 h 12542"/>
                <a:gd name="T62" fmla="*/ 2147483647 w 10704"/>
                <a:gd name="T63" fmla="*/ 2147483647 h 12542"/>
                <a:gd name="T64" fmla="*/ 2147483647 w 10704"/>
                <a:gd name="T65" fmla="*/ 2147483647 h 12542"/>
                <a:gd name="T66" fmla="*/ 2147483647 w 10704"/>
                <a:gd name="T67" fmla="*/ 2147483647 h 12542"/>
                <a:gd name="T68" fmla="*/ 2147483647 w 10704"/>
                <a:gd name="T69" fmla="*/ 2147483647 h 12542"/>
                <a:gd name="T70" fmla="*/ 2147483647 w 10704"/>
                <a:gd name="T71" fmla="*/ 2147483647 h 12542"/>
                <a:gd name="T72" fmla="*/ 2147483647 w 10704"/>
                <a:gd name="T73" fmla="*/ 2147483647 h 12542"/>
                <a:gd name="T74" fmla="*/ 2147483647 w 10704"/>
                <a:gd name="T75" fmla="*/ 2147483647 h 12542"/>
                <a:gd name="T76" fmla="*/ 2147483647 w 10704"/>
                <a:gd name="T77" fmla="*/ 2147483647 h 12542"/>
                <a:gd name="T78" fmla="*/ 2147483647 w 10704"/>
                <a:gd name="T79" fmla="*/ 2147483647 h 12542"/>
                <a:gd name="T80" fmla="*/ 2147483647 w 10704"/>
                <a:gd name="T81" fmla="*/ 2147483647 h 12542"/>
                <a:gd name="T82" fmla="*/ 2147483647 w 10704"/>
                <a:gd name="T83" fmla="*/ 2147483647 h 12542"/>
                <a:gd name="T84" fmla="*/ 2147483647 w 10704"/>
                <a:gd name="T85" fmla="*/ 2147483647 h 12542"/>
                <a:gd name="T86" fmla="*/ 2147483647 w 10704"/>
                <a:gd name="T87" fmla="*/ 2147483647 h 12542"/>
                <a:gd name="T88" fmla="*/ 2147483647 w 10704"/>
                <a:gd name="T89" fmla="*/ 2147483647 h 12542"/>
                <a:gd name="T90" fmla="*/ 2147483647 w 10704"/>
                <a:gd name="T91" fmla="*/ 2147483647 h 12542"/>
                <a:gd name="T92" fmla="*/ 2147483647 w 10704"/>
                <a:gd name="T93" fmla="*/ 2147483647 h 12542"/>
                <a:gd name="T94" fmla="*/ 2147483647 w 10704"/>
                <a:gd name="T95" fmla="*/ 2147483647 h 12542"/>
                <a:gd name="T96" fmla="*/ 2147483647 w 10704"/>
                <a:gd name="T97" fmla="*/ 2147483647 h 12542"/>
                <a:gd name="T98" fmla="*/ 2147483647 w 10704"/>
                <a:gd name="T99" fmla="*/ 2147483647 h 12542"/>
                <a:gd name="T100" fmla="*/ 2147483647 w 10704"/>
                <a:gd name="T101" fmla="*/ 2147483647 h 12542"/>
                <a:gd name="T102" fmla="*/ 2147483647 w 10704"/>
                <a:gd name="T103" fmla="*/ 2147483647 h 12542"/>
                <a:gd name="T104" fmla="*/ 2147483647 w 10704"/>
                <a:gd name="T105" fmla="*/ 2147483647 h 12542"/>
                <a:gd name="T106" fmla="*/ 2147483647 w 10704"/>
                <a:gd name="T107" fmla="*/ 2147483647 h 12542"/>
                <a:gd name="T108" fmla="*/ 2147483647 w 10704"/>
                <a:gd name="T109" fmla="*/ 2147483647 h 12542"/>
                <a:gd name="T110" fmla="*/ 2147483647 w 10704"/>
                <a:gd name="T111" fmla="*/ 2147483647 h 12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4"/>
                <a:gd name="T169" fmla="*/ 0 h 12542"/>
                <a:gd name="T170" fmla="*/ 10704 w 10704"/>
                <a:gd name="T171" fmla="*/ 12542 h 125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4" h="12542">
                  <a:moveTo>
                    <a:pt x="5418" y="2093"/>
                  </a:moveTo>
                  <a:lnTo>
                    <a:pt x="5426" y="2076"/>
                  </a:lnTo>
                  <a:lnTo>
                    <a:pt x="5436" y="2059"/>
                  </a:lnTo>
                  <a:lnTo>
                    <a:pt x="5446" y="2042"/>
                  </a:lnTo>
                  <a:lnTo>
                    <a:pt x="5455" y="2025"/>
                  </a:lnTo>
                  <a:lnTo>
                    <a:pt x="5465" y="2009"/>
                  </a:lnTo>
                  <a:lnTo>
                    <a:pt x="5475" y="1992"/>
                  </a:lnTo>
                  <a:lnTo>
                    <a:pt x="5485" y="1975"/>
                  </a:lnTo>
                  <a:lnTo>
                    <a:pt x="5495" y="1959"/>
                  </a:lnTo>
                  <a:lnTo>
                    <a:pt x="5505" y="1942"/>
                  </a:lnTo>
                  <a:lnTo>
                    <a:pt x="5516" y="1924"/>
                  </a:lnTo>
                  <a:lnTo>
                    <a:pt x="5527" y="1908"/>
                  </a:lnTo>
                  <a:lnTo>
                    <a:pt x="5537" y="1891"/>
                  </a:lnTo>
                  <a:lnTo>
                    <a:pt x="5549" y="1874"/>
                  </a:lnTo>
                  <a:lnTo>
                    <a:pt x="5560" y="1858"/>
                  </a:lnTo>
                  <a:lnTo>
                    <a:pt x="5571" y="1841"/>
                  </a:lnTo>
                  <a:lnTo>
                    <a:pt x="5583" y="1825"/>
                  </a:lnTo>
                  <a:lnTo>
                    <a:pt x="5612" y="1780"/>
                  </a:lnTo>
                  <a:lnTo>
                    <a:pt x="5644" y="1736"/>
                  </a:lnTo>
                  <a:lnTo>
                    <a:pt x="5674" y="1694"/>
                  </a:lnTo>
                  <a:lnTo>
                    <a:pt x="5706" y="1654"/>
                  </a:lnTo>
                  <a:lnTo>
                    <a:pt x="5739" y="1614"/>
                  </a:lnTo>
                  <a:lnTo>
                    <a:pt x="5772" y="1576"/>
                  </a:lnTo>
                  <a:lnTo>
                    <a:pt x="5807" y="1540"/>
                  </a:lnTo>
                  <a:lnTo>
                    <a:pt x="5843" y="1505"/>
                  </a:lnTo>
                  <a:lnTo>
                    <a:pt x="5879" y="1472"/>
                  </a:lnTo>
                  <a:lnTo>
                    <a:pt x="5918" y="1441"/>
                  </a:lnTo>
                  <a:lnTo>
                    <a:pt x="5957" y="1411"/>
                  </a:lnTo>
                  <a:lnTo>
                    <a:pt x="5997" y="1384"/>
                  </a:lnTo>
                  <a:lnTo>
                    <a:pt x="6040" y="1358"/>
                  </a:lnTo>
                  <a:lnTo>
                    <a:pt x="6083" y="1332"/>
                  </a:lnTo>
                  <a:lnTo>
                    <a:pt x="6129" y="1310"/>
                  </a:lnTo>
                  <a:lnTo>
                    <a:pt x="6177" y="1290"/>
                  </a:lnTo>
                  <a:lnTo>
                    <a:pt x="6225" y="1272"/>
                  </a:lnTo>
                  <a:lnTo>
                    <a:pt x="6272" y="1256"/>
                  </a:lnTo>
                  <a:lnTo>
                    <a:pt x="6322" y="1242"/>
                  </a:lnTo>
                  <a:lnTo>
                    <a:pt x="6370" y="1231"/>
                  </a:lnTo>
                  <a:lnTo>
                    <a:pt x="6421" y="1221"/>
                  </a:lnTo>
                  <a:lnTo>
                    <a:pt x="6471" y="1213"/>
                  </a:lnTo>
                  <a:lnTo>
                    <a:pt x="6521" y="1207"/>
                  </a:lnTo>
                  <a:lnTo>
                    <a:pt x="6573" y="1204"/>
                  </a:lnTo>
                  <a:lnTo>
                    <a:pt x="6623" y="1201"/>
                  </a:lnTo>
                  <a:lnTo>
                    <a:pt x="6675" y="1201"/>
                  </a:lnTo>
                  <a:lnTo>
                    <a:pt x="6726" y="1203"/>
                  </a:lnTo>
                  <a:lnTo>
                    <a:pt x="6778" y="1206"/>
                  </a:lnTo>
                  <a:lnTo>
                    <a:pt x="6829" y="1210"/>
                  </a:lnTo>
                  <a:lnTo>
                    <a:pt x="6882" y="1217"/>
                  </a:lnTo>
                  <a:lnTo>
                    <a:pt x="6933" y="1225"/>
                  </a:lnTo>
                  <a:lnTo>
                    <a:pt x="6986" y="1235"/>
                  </a:lnTo>
                  <a:lnTo>
                    <a:pt x="7070" y="1254"/>
                  </a:lnTo>
                  <a:lnTo>
                    <a:pt x="7152" y="1278"/>
                  </a:lnTo>
                  <a:lnTo>
                    <a:pt x="7231" y="1306"/>
                  </a:lnTo>
                  <a:lnTo>
                    <a:pt x="7306" y="1340"/>
                  </a:lnTo>
                  <a:lnTo>
                    <a:pt x="7379" y="1377"/>
                  </a:lnTo>
                  <a:lnTo>
                    <a:pt x="7450" y="1418"/>
                  </a:lnTo>
                  <a:lnTo>
                    <a:pt x="7517" y="1463"/>
                  </a:lnTo>
                  <a:lnTo>
                    <a:pt x="7580" y="1512"/>
                  </a:lnTo>
                  <a:lnTo>
                    <a:pt x="7641" y="1565"/>
                  </a:lnTo>
                  <a:lnTo>
                    <a:pt x="7698" y="1621"/>
                  </a:lnTo>
                  <a:lnTo>
                    <a:pt x="7751" y="1683"/>
                  </a:lnTo>
                  <a:lnTo>
                    <a:pt x="7801" y="1746"/>
                  </a:lnTo>
                  <a:lnTo>
                    <a:pt x="7847" y="1813"/>
                  </a:lnTo>
                  <a:lnTo>
                    <a:pt x="7890" y="1884"/>
                  </a:lnTo>
                  <a:lnTo>
                    <a:pt x="7929" y="1959"/>
                  </a:lnTo>
                  <a:lnTo>
                    <a:pt x="7965" y="2036"/>
                  </a:lnTo>
                  <a:lnTo>
                    <a:pt x="7999" y="2127"/>
                  </a:lnTo>
                  <a:lnTo>
                    <a:pt x="8029" y="2220"/>
                  </a:lnTo>
                  <a:lnTo>
                    <a:pt x="8054" y="2314"/>
                  </a:lnTo>
                  <a:lnTo>
                    <a:pt x="8073" y="2407"/>
                  </a:lnTo>
                  <a:lnTo>
                    <a:pt x="8088" y="2501"/>
                  </a:lnTo>
                  <a:lnTo>
                    <a:pt x="8099" y="2596"/>
                  </a:lnTo>
                  <a:lnTo>
                    <a:pt x="8106" y="2690"/>
                  </a:lnTo>
                  <a:lnTo>
                    <a:pt x="8109" y="2785"/>
                  </a:lnTo>
                  <a:lnTo>
                    <a:pt x="8110" y="2880"/>
                  </a:lnTo>
                  <a:lnTo>
                    <a:pt x="8107" y="2975"/>
                  </a:lnTo>
                  <a:lnTo>
                    <a:pt x="8102" y="3070"/>
                  </a:lnTo>
                  <a:lnTo>
                    <a:pt x="8095" y="3166"/>
                  </a:lnTo>
                  <a:lnTo>
                    <a:pt x="8086" y="3261"/>
                  </a:lnTo>
                  <a:lnTo>
                    <a:pt x="8075" y="3355"/>
                  </a:lnTo>
                  <a:lnTo>
                    <a:pt x="8063" y="3451"/>
                  </a:lnTo>
                  <a:lnTo>
                    <a:pt x="8050" y="3546"/>
                  </a:lnTo>
                  <a:lnTo>
                    <a:pt x="8039" y="3616"/>
                  </a:lnTo>
                  <a:lnTo>
                    <a:pt x="8026" y="3685"/>
                  </a:lnTo>
                  <a:lnTo>
                    <a:pt x="8012" y="3756"/>
                  </a:lnTo>
                  <a:lnTo>
                    <a:pt x="7996" y="3825"/>
                  </a:lnTo>
                  <a:lnTo>
                    <a:pt x="7978" y="3893"/>
                  </a:lnTo>
                  <a:lnTo>
                    <a:pt x="7958" y="3962"/>
                  </a:lnTo>
                  <a:lnTo>
                    <a:pt x="7937" y="4030"/>
                  </a:lnTo>
                  <a:lnTo>
                    <a:pt x="7914" y="4098"/>
                  </a:lnTo>
                  <a:lnTo>
                    <a:pt x="7890" y="4165"/>
                  </a:lnTo>
                  <a:lnTo>
                    <a:pt x="7864" y="4232"/>
                  </a:lnTo>
                  <a:lnTo>
                    <a:pt x="7837" y="4299"/>
                  </a:lnTo>
                  <a:lnTo>
                    <a:pt x="7810" y="4366"/>
                  </a:lnTo>
                  <a:lnTo>
                    <a:pt x="7781" y="4431"/>
                  </a:lnTo>
                  <a:lnTo>
                    <a:pt x="7750" y="4497"/>
                  </a:lnTo>
                  <a:lnTo>
                    <a:pt x="7718" y="4562"/>
                  </a:lnTo>
                  <a:lnTo>
                    <a:pt x="7687" y="4627"/>
                  </a:lnTo>
                  <a:lnTo>
                    <a:pt x="7677" y="4644"/>
                  </a:lnTo>
                  <a:lnTo>
                    <a:pt x="7668" y="4661"/>
                  </a:lnTo>
                  <a:lnTo>
                    <a:pt x="7659" y="4678"/>
                  </a:lnTo>
                  <a:lnTo>
                    <a:pt x="7649" y="4695"/>
                  </a:lnTo>
                  <a:lnTo>
                    <a:pt x="7640" y="4712"/>
                  </a:lnTo>
                  <a:lnTo>
                    <a:pt x="7630" y="4729"/>
                  </a:lnTo>
                  <a:lnTo>
                    <a:pt x="7620" y="4746"/>
                  </a:lnTo>
                  <a:lnTo>
                    <a:pt x="7610" y="4763"/>
                  </a:lnTo>
                  <a:lnTo>
                    <a:pt x="7600" y="4779"/>
                  </a:lnTo>
                  <a:lnTo>
                    <a:pt x="7589" y="4796"/>
                  </a:lnTo>
                  <a:lnTo>
                    <a:pt x="7577" y="4813"/>
                  </a:lnTo>
                  <a:lnTo>
                    <a:pt x="7566" y="4829"/>
                  </a:lnTo>
                  <a:lnTo>
                    <a:pt x="7555" y="4845"/>
                  </a:lnTo>
                  <a:lnTo>
                    <a:pt x="7544" y="4861"/>
                  </a:lnTo>
                  <a:lnTo>
                    <a:pt x="7532" y="4877"/>
                  </a:lnTo>
                  <a:lnTo>
                    <a:pt x="7521" y="4893"/>
                  </a:lnTo>
                  <a:lnTo>
                    <a:pt x="7405" y="5039"/>
                  </a:lnTo>
                  <a:lnTo>
                    <a:pt x="7286" y="5182"/>
                  </a:lnTo>
                  <a:lnTo>
                    <a:pt x="7166" y="5322"/>
                  </a:lnTo>
                  <a:lnTo>
                    <a:pt x="7044" y="5458"/>
                  </a:lnTo>
                  <a:lnTo>
                    <a:pt x="6919" y="5592"/>
                  </a:lnTo>
                  <a:lnTo>
                    <a:pt x="6792" y="5722"/>
                  </a:lnTo>
                  <a:lnTo>
                    <a:pt x="6662" y="5850"/>
                  </a:lnTo>
                  <a:lnTo>
                    <a:pt x="6528" y="5973"/>
                  </a:lnTo>
                  <a:lnTo>
                    <a:pt x="6393" y="6093"/>
                  </a:lnTo>
                  <a:lnTo>
                    <a:pt x="6253" y="6211"/>
                  </a:lnTo>
                  <a:lnTo>
                    <a:pt x="6111" y="6325"/>
                  </a:lnTo>
                  <a:lnTo>
                    <a:pt x="5965" y="6437"/>
                  </a:lnTo>
                  <a:lnTo>
                    <a:pt x="5815" y="6544"/>
                  </a:lnTo>
                  <a:lnTo>
                    <a:pt x="5662" y="6648"/>
                  </a:lnTo>
                  <a:lnTo>
                    <a:pt x="5505" y="6751"/>
                  </a:lnTo>
                  <a:lnTo>
                    <a:pt x="5344" y="6849"/>
                  </a:lnTo>
                  <a:lnTo>
                    <a:pt x="5184" y="6751"/>
                  </a:lnTo>
                  <a:lnTo>
                    <a:pt x="5027" y="6648"/>
                  </a:lnTo>
                  <a:lnTo>
                    <a:pt x="4873" y="6544"/>
                  </a:lnTo>
                  <a:lnTo>
                    <a:pt x="4725" y="6437"/>
                  </a:lnTo>
                  <a:lnTo>
                    <a:pt x="4578" y="6325"/>
                  </a:lnTo>
                  <a:lnTo>
                    <a:pt x="4436" y="6211"/>
                  </a:lnTo>
                  <a:lnTo>
                    <a:pt x="4297" y="6093"/>
                  </a:lnTo>
                  <a:lnTo>
                    <a:pt x="4161" y="5973"/>
                  </a:lnTo>
                  <a:lnTo>
                    <a:pt x="4027" y="5850"/>
                  </a:lnTo>
                  <a:lnTo>
                    <a:pt x="3897" y="5722"/>
                  </a:lnTo>
                  <a:lnTo>
                    <a:pt x="3770" y="5592"/>
                  </a:lnTo>
                  <a:lnTo>
                    <a:pt x="3645" y="5458"/>
                  </a:lnTo>
                  <a:lnTo>
                    <a:pt x="3523" y="5322"/>
                  </a:lnTo>
                  <a:lnTo>
                    <a:pt x="3403" y="5182"/>
                  </a:lnTo>
                  <a:lnTo>
                    <a:pt x="3284" y="5039"/>
                  </a:lnTo>
                  <a:lnTo>
                    <a:pt x="3169" y="4893"/>
                  </a:lnTo>
                  <a:lnTo>
                    <a:pt x="3157" y="4877"/>
                  </a:lnTo>
                  <a:lnTo>
                    <a:pt x="3145" y="4861"/>
                  </a:lnTo>
                  <a:lnTo>
                    <a:pt x="3134" y="4845"/>
                  </a:lnTo>
                  <a:lnTo>
                    <a:pt x="3123" y="4829"/>
                  </a:lnTo>
                  <a:lnTo>
                    <a:pt x="3111" y="4813"/>
                  </a:lnTo>
                  <a:lnTo>
                    <a:pt x="3100" y="4796"/>
                  </a:lnTo>
                  <a:lnTo>
                    <a:pt x="3090" y="4779"/>
                  </a:lnTo>
                  <a:lnTo>
                    <a:pt x="3079" y="4763"/>
                  </a:lnTo>
                  <a:lnTo>
                    <a:pt x="3069" y="4746"/>
                  </a:lnTo>
                  <a:lnTo>
                    <a:pt x="3059" y="4729"/>
                  </a:lnTo>
                  <a:lnTo>
                    <a:pt x="3050" y="4712"/>
                  </a:lnTo>
                  <a:lnTo>
                    <a:pt x="3040" y="4695"/>
                  </a:lnTo>
                  <a:lnTo>
                    <a:pt x="3031" y="4678"/>
                  </a:lnTo>
                  <a:lnTo>
                    <a:pt x="3021" y="4661"/>
                  </a:lnTo>
                  <a:lnTo>
                    <a:pt x="3012" y="4644"/>
                  </a:lnTo>
                  <a:lnTo>
                    <a:pt x="3004" y="4627"/>
                  </a:lnTo>
                  <a:lnTo>
                    <a:pt x="2971" y="4562"/>
                  </a:lnTo>
                  <a:lnTo>
                    <a:pt x="2940" y="4497"/>
                  </a:lnTo>
                  <a:lnTo>
                    <a:pt x="2909" y="4431"/>
                  </a:lnTo>
                  <a:lnTo>
                    <a:pt x="2880" y="4366"/>
                  </a:lnTo>
                  <a:lnTo>
                    <a:pt x="2852" y="4299"/>
                  </a:lnTo>
                  <a:lnTo>
                    <a:pt x="2824" y="4232"/>
                  </a:lnTo>
                  <a:lnTo>
                    <a:pt x="2799" y="4165"/>
                  </a:lnTo>
                  <a:lnTo>
                    <a:pt x="2775" y="4098"/>
                  </a:lnTo>
                  <a:lnTo>
                    <a:pt x="2752" y="4030"/>
                  </a:lnTo>
                  <a:lnTo>
                    <a:pt x="2730" y="3962"/>
                  </a:lnTo>
                  <a:lnTo>
                    <a:pt x="2711" y="3893"/>
                  </a:lnTo>
                  <a:lnTo>
                    <a:pt x="2693" y="3825"/>
                  </a:lnTo>
                  <a:lnTo>
                    <a:pt x="2677" y="3756"/>
                  </a:lnTo>
                  <a:lnTo>
                    <a:pt x="2663" y="3685"/>
                  </a:lnTo>
                  <a:lnTo>
                    <a:pt x="2649" y="3616"/>
                  </a:lnTo>
                  <a:lnTo>
                    <a:pt x="2639" y="3546"/>
                  </a:lnTo>
                  <a:lnTo>
                    <a:pt x="2626" y="3451"/>
                  </a:lnTo>
                  <a:lnTo>
                    <a:pt x="2614" y="3355"/>
                  </a:lnTo>
                  <a:lnTo>
                    <a:pt x="2603" y="3261"/>
                  </a:lnTo>
                  <a:lnTo>
                    <a:pt x="2594" y="3166"/>
                  </a:lnTo>
                  <a:lnTo>
                    <a:pt x="2587" y="3070"/>
                  </a:lnTo>
                  <a:lnTo>
                    <a:pt x="2582" y="2975"/>
                  </a:lnTo>
                  <a:lnTo>
                    <a:pt x="2579" y="2880"/>
                  </a:lnTo>
                  <a:lnTo>
                    <a:pt x="2580" y="2785"/>
                  </a:lnTo>
                  <a:lnTo>
                    <a:pt x="2583" y="2690"/>
                  </a:lnTo>
                  <a:lnTo>
                    <a:pt x="2590" y="2596"/>
                  </a:lnTo>
                  <a:lnTo>
                    <a:pt x="2601" y="2501"/>
                  </a:lnTo>
                  <a:lnTo>
                    <a:pt x="2616" y="2407"/>
                  </a:lnTo>
                  <a:lnTo>
                    <a:pt x="2635" y="2314"/>
                  </a:lnTo>
                  <a:lnTo>
                    <a:pt x="2660" y="2220"/>
                  </a:lnTo>
                  <a:lnTo>
                    <a:pt x="2690" y="2127"/>
                  </a:lnTo>
                  <a:lnTo>
                    <a:pt x="2725" y="2036"/>
                  </a:lnTo>
                  <a:lnTo>
                    <a:pt x="2760" y="1959"/>
                  </a:lnTo>
                  <a:lnTo>
                    <a:pt x="2799" y="1884"/>
                  </a:lnTo>
                  <a:lnTo>
                    <a:pt x="2842" y="1813"/>
                  </a:lnTo>
                  <a:lnTo>
                    <a:pt x="2888" y="1746"/>
                  </a:lnTo>
                  <a:lnTo>
                    <a:pt x="2939" y="1683"/>
                  </a:lnTo>
                  <a:lnTo>
                    <a:pt x="2992" y="1621"/>
                  </a:lnTo>
                  <a:lnTo>
                    <a:pt x="3049" y="1565"/>
                  </a:lnTo>
                  <a:lnTo>
                    <a:pt x="3109" y="1512"/>
                  </a:lnTo>
                  <a:lnTo>
                    <a:pt x="3173" y="1463"/>
                  </a:lnTo>
                  <a:lnTo>
                    <a:pt x="3240" y="1418"/>
                  </a:lnTo>
                  <a:lnTo>
                    <a:pt x="3310" y="1377"/>
                  </a:lnTo>
                  <a:lnTo>
                    <a:pt x="3382" y="1340"/>
                  </a:lnTo>
                  <a:lnTo>
                    <a:pt x="3458" y="1306"/>
                  </a:lnTo>
                  <a:lnTo>
                    <a:pt x="3537" y="1278"/>
                  </a:lnTo>
                  <a:lnTo>
                    <a:pt x="3619" y="1254"/>
                  </a:lnTo>
                  <a:lnTo>
                    <a:pt x="3704" y="1235"/>
                  </a:lnTo>
                  <a:lnTo>
                    <a:pt x="3755" y="1225"/>
                  </a:lnTo>
                  <a:lnTo>
                    <a:pt x="3808" y="1217"/>
                  </a:lnTo>
                  <a:lnTo>
                    <a:pt x="3859" y="1210"/>
                  </a:lnTo>
                  <a:lnTo>
                    <a:pt x="3911" y="1206"/>
                  </a:lnTo>
                  <a:lnTo>
                    <a:pt x="3964" y="1203"/>
                  </a:lnTo>
                  <a:lnTo>
                    <a:pt x="4015" y="1201"/>
                  </a:lnTo>
                  <a:lnTo>
                    <a:pt x="4066" y="1201"/>
                  </a:lnTo>
                  <a:lnTo>
                    <a:pt x="4117" y="1204"/>
                  </a:lnTo>
                  <a:lnTo>
                    <a:pt x="4168" y="1207"/>
                  </a:lnTo>
                  <a:lnTo>
                    <a:pt x="4218" y="1213"/>
                  </a:lnTo>
                  <a:lnTo>
                    <a:pt x="4269" y="1221"/>
                  </a:lnTo>
                  <a:lnTo>
                    <a:pt x="4318" y="1231"/>
                  </a:lnTo>
                  <a:lnTo>
                    <a:pt x="4368" y="1242"/>
                  </a:lnTo>
                  <a:lnTo>
                    <a:pt x="4416" y="1256"/>
                  </a:lnTo>
                  <a:lnTo>
                    <a:pt x="4465" y="1272"/>
                  </a:lnTo>
                  <a:lnTo>
                    <a:pt x="4513" y="1290"/>
                  </a:lnTo>
                  <a:lnTo>
                    <a:pt x="4560" y="1310"/>
                  </a:lnTo>
                  <a:lnTo>
                    <a:pt x="4605" y="1332"/>
                  </a:lnTo>
                  <a:lnTo>
                    <a:pt x="4650" y="1358"/>
                  </a:lnTo>
                  <a:lnTo>
                    <a:pt x="4692" y="1384"/>
                  </a:lnTo>
                  <a:lnTo>
                    <a:pt x="4733" y="1411"/>
                  </a:lnTo>
                  <a:lnTo>
                    <a:pt x="4772" y="1441"/>
                  </a:lnTo>
                  <a:lnTo>
                    <a:pt x="4810" y="1472"/>
                  </a:lnTo>
                  <a:lnTo>
                    <a:pt x="4847" y="1505"/>
                  </a:lnTo>
                  <a:lnTo>
                    <a:pt x="4882" y="1540"/>
                  </a:lnTo>
                  <a:lnTo>
                    <a:pt x="4917" y="1576"/>
                  </a:lnTo>
                  <a:lnTo>
                    <a:pt x="4950" y="1614"/>
                  </a:lnTo>
                  <a:lnTo>
                    <a:pt x="4983" y="1654"/>
                  </a:lnTo>
                  <a:lnTo>
                    <a:pt x="5015" y="1694"/>
                  </a:lnTo>
                  <a:lnTo>
                    <a:pt x="5046" y="1736"/>
                  </a:lnTo>
                  <a:lnTo>
                    <a:pt x="5077" y="1780"/>
                  </a:lnTo>
                  <a:lnTo>
                    <a:pt x="5108" y="1825"/>
                  </a:lnTo>
                  <a:lnTo>
                    <a:pt x="5119" y="1841"/>
                  </a:lnTo>
                  <a:lnTo>
                    <a:pt x="5129" y="1858"/>
                  </a:lnTo>
                  <a:lnTo>
                    <a:pt x="5140" y="1874"/>
                  </a:lnTo>
                  <a:lnTo>
                    <a:pt x="5151" y="1891"/>
                  </a:lnTo>
                  <a:lnTo>
                    <a:pt x="5162" y="1908"/>
                  </a:lnTo>
                  <a:lnTo>
                    <a:pt x="5173" y="1924"/>
                  </a:lnTo>
                  <a:lnTo>
                    <a:pt x="5184" y="1942"/>
                  </a:lnTo>
                  <a:lnTo>
                    <a:pt x="5194" y="1959"/>
                  </a:lnTo>
                  <a:lnTo>
                    <a:pt x="5204" y="1975"/>
                  </a:lnTo>
                  <a:lnTo>
                    <a:pt x="5214" y="1992"/>
                  </a:lnTo>
                  <a:lnTo>
                    <a:pt x="5224" y="2009"/>
                  </a:lnTo>
                  <a:lnTo>
                    <a:pt x="5234" y="2025"/>
                  </a:lnTo>
                  <a:lnTo>
                    <a:pt x="5243" y="2042"/>
                  </a:lnTo>
                  <a:lnTo>
                    <a:pt x="5252" y="2059"/>
                  </a:lnTo>
                  <a:lnTo>
                    <a:pt x="5263" y="2076"/>
                  </a:lnTo>
                  <a:lnTo>
                    <a:pt x="5272" y="2093"/>
                  </a:lnTo>
                  <a:lnTo>
                    <a:pt x="5276" y="2101"/>
                  </a:lnTo>
                  <a:lnTo>
                    <a:pt x="5281" y="2110"/>
                  </a:lnTo>
                  <a:lnTo>
                    <a:pt x="5285" y="2120"/>
                  </a:lnTo>
                  <a:lnTo>
                    <a:pt x="5290" y="2129"/>
                  </a:lnTo>
                  <a:lnTo>
                    <a:pt x="5294" y="2139"/>
                  </a:lnTo>
                  <a:lnTo>
                    <a:pt x="5299" y="2148"/>
                  </a:lnTo>
                  <a:lnTo>
                    <a:pt x="5304" y="2158"/>
                  </a:lnTo>
                  <a:lnTo>
                    <a:pt x="5308" y="2169"/>
                  </a:lnTo>
                  <a:lnTo>
                    <a:pt x="5313" y="2179"/>
                  </a:lnTo>
                  <a:lnTo>
                    <a:pt x="5317" y="2189"/>
                  </a:lnTo>
                  <a:lnTo>
                    <a:pt x="5322" y="2199"/>
                  </a:lnTo>
                  <a:lnTo>
                    <a:pt x="5326" y="2210"/>
                  </a:lnTo>
                  <a:lnTo>
                    <a:pt x="5331" y="2220"/>
                  </a:lnTo>
                  <a:lnTo>
                    <a:pt x="5335" y="2230"/>
                  </a:lnTo>
                  <a:lnTo>
                    <a:pt x="5339" y="2241"/>
                  </a:lnTo>
                  <a:lnTo>
                    <a:pt x="5344" y="2252"/>
                  </a:lnTo>
                  <a:lnTo>
                    <a:pt x="5348" y="2241"/>
                  </a:lnTo>
                  <a:lnTo>
                    <a:pt x="5353" y="2230"/>
                  </a:lnTo>
                  <a:lnTo>
                    <a:pt x="5358" y="2220"/>
                  </a:lnTo>
                  <a:lnTo>
                    <a:pt x="5362" y="2210"/>
                  </a:lnTo>
                  <a:lnTo>
                    <a:pt x="5367" y="2199"/>
                  </a:lnTo>
                  <a:lnTo>
                    <a:pt x="5371" y="2189"/>
                  </a:lnTo>
                  <a:lnTo>
                    <a:pt x="5376" y="2179"/>
                  </a:lnTo>
                  <a:lnTo>
                    <a:pt x="5381" y="2169"/>
                  </a:lnTo>
                  <a:lnTo>
                    <a:pt x="5385" y="2158"/>
                  </a:lnTo>
                  <a:lnTo>
                    <a:pt x="5390" y="2148"/>
                  </a:lnTo>
                  <a:lnTo>
                    <a:pt x="5395" y="2139"/>
                  </a:lnTo>
                  <a:lnTo>
                    <a:pt x="5399" y="2129"/>
                  </a:lnTo>
                  <a:lnTo>
                    <a:pt x="5404" y="2120"/>
                  </a:lnTo>
                  <a:lnTo>
                    <a:pt x="5408" y="2110"/>
                  </a:lnTo>
                  <a:lnTo>
                    <a:pt x="5413" y="2101"/>
                  </a:lnTo>
                  <a:lnTo>
                    <a:pt x="5418" y="2093"/>
                  </a:lnTo>
                  <a:close/>
                  <a:moveTo>
                    <a:pt x="2432" y="0"/>
                  </a:moveTo>
                  <a:lnTo>
                    <a:pt x="2183" y="12"/>
                  </a:lnTo>
                  <a:lnTo>
                    <a:pt x="1942" y="48"/>
                  </a:lnTo>
                  <a:lnTo>
                    <a:pt x="1708" y="108"/>
                  </a:lnTo>
                  <a:lnTo>
                    <a:pt x="1486" y="190"/>
                  </a:lnTo>
                  <a:lnTo>
                    <a:pt x="1273" y="291"/>
                  </a:lnTo>
                  <a:lnTo>
                    <a:pt x="1073" y="412"/>
                  </a:lnTo>
                  <a:lnTo>
                    <a:pt x="887" y="551"/>
                  </a:lnTo>
                  <a:lnTo>
                    <a:pt x="714" y="707"/>
                  </a:lnTo>
                  <a:lnTo>
                    <a:pt x="557" y="878"/>
                  </a:lnTo>
                  <a:lnTo>
                    <a:pt x="418" y="1065"/>
                  </a:lnTo>
                  <a:lnTo>
                    <a:pt x="296" y="1263"/>
                  </a:lnTo>
                  <a:lnTo>
                    <a:pt x="194" y="1474"/>
                  </a:lnTo>
                  <a:lnTo>
                    <a:pt x="112" y="1696"/>
                  </a:lnTo>
                  <a:lnTo>
                    <a:pt x="53" y="1927"/>
                  </a:lnTo>
                  <a:lnTo>
                    <a:pt x="16" y="2167"/>
                  </a:lnTo>
                  <a:lnTo>
                    <a:pt x="4" y="2414"/>
                  </a:lnTo>
                  <a:lnTo>
                    <a:pt x="0" y="7843"/>
                  </a:lnTo>
                  <a:lnTo>
                    <a:pt x="4" y="7928"/>
                  </a:lnTo>
                  <a:lnTo>
                    <a:pt x="17" y="8013"/>
                  </a:lnTo>
                  <a:lnTo>
                    <a:pt x="37" y="8093"/>
                  </a:lnTo>
                  <a:lnTo>
                    <a:pt x="67" y="8170"/>
                  </a:lnTo>
                  <a:lnTo>
                    <a:pt x="102" y="8245"/>
                  </a:lnTo>
                  <a:lnTo>
                    <a:pt x="145" y="8314"/>
                  </a:lnTo>
                  <a:lnTo>
                    <a:pt x="193" y="8378"/>
                  </a:lnTo>
                  <a:lnTo>
                    <a:pt x="249" y="8438"/>
                  </a:lnTo>
                  <a:lnTo>
                    <a:pt x="308" y="8492"/>
                  </a:lnTo>
                  <a:lnTo>
                    <a:pt x="374" y="8541"/>
                  </a:lnTo>
                  <a:lnTo>
                    <a:pt x="444" y="8583"/>
                  </a:lnTo>
                  <a:lnTo>
                    <a:pt x="519" y="8619"/>
                  </a:lnTo>
                  <a:lnTo>
                    <a:pt x="596" y="8647"/>
                  </a:lnTo>
                  <a:lnTo>
                    <a:pt x="677" y="8667"/>
                  </a:lnTo>
                  <a:lnTo>
                    <a:pt x="762" y="8680"/>
                  </a:lnTo>
                  <a:lnTo>
                    <a:pt x="849" y="8685"/>
                  </a:lnTo>
                  <a:lnTo>
                    <a:pt x="935" y="8680"/>
                  </a:lnTo>
                  <a:lnTo>
                    <a:pt x="1020" y="8667"/>
                  </a:lnTo>
                  <a:lnTo>
                    <a:pt x="1101" y="8647"/>
                  </a:lnTo>
                  <a:lnTo>
                    <a:pt x="1180" y="8619"/>
                  </a:lnTo>
                  <a:lnTo>
                    <a:pt x="1253" y="8583"/>
                  </a:lnTo>
                  <a:lnTo>
                    <a:pt x="1323" y="8541"/>
                  </a:lnTo>
                  <a:lnTo>
                    <a:pt x="1389" y="8492"/>
                  </a:lnTo>
                  <a:lnTo>
                    <a:pt x="1450" y="8438"/>
                  </a:lnTo>
                  <a:lnTo>
                    <a:pt x="1504" y="8378"/>
                  </a:lnTo>
                  <a:lnTo>
                    <a:pt x="1553" y="8314"/>
                  </a:lnTo>
                  <a:lnTo>
                    <a:pt x="1595" y="8245"/>
                  </a:lnTo>
                  <a:lnTo>
                    <a:pt x="1632" y="8170"/>
                  </a:lnTo>
                  <a:lnTo>
                    <a:pt x="1660" y="8093"/>
                  </a:lnTo>
                  <a:lnTo>
                    <a:pt x="1680" y="8013"/>
                  </a:lnTo>
                  <a:lnTo>
                    <a:pt x="1693" y="7928"/>
                  </a:lnTo>
                  <a:lnTo>
                    <a:pt x="1698" y="7843"/>
                  </a:lnTo>
                  <a:lnTo>
                    <a:pt x="2746" y="12542"/>
                  </a:lnTo>
                  <a:lnTo>
                    <a:pt x="5161" y="12542"/>
                  </a:lnTo>
                  <a:lnTo>
                    <a:pt x="4870" y="10071"/>
                  </a:lnTo>
                  <a:lnTo>
                    <a:pt x="4869" y="10069"/>
                  </a:lnTo>
                  <a:lnTo>
                    <a:pt x="4869" y="10068"/>
                  </a:lnTo>
                  <a:lnTo>
                    <a:pt x="4869" y="10067"/>
                  </a:lnTo>
                  <a:lnTo>
                    <a:pt x="4869" y="10068"/>
                  </a:lnTo>
                  <a:lnTo>
                    <a:pt x="4869" y="10069"/>
                  </a:lnTo>
                  <a:lnTo>
                    <a:pt x="4869" y="10070"/>
                  </a:lnTo>
                  <a:lnTo>
                    <a:pt x="4869" y="10071"/>
                  </a:lnTo>
                  <a:lnTo>
                    <a:pt x="4869" y="10072"/>
                  </a:lnTo>
                  <a:lnTo>
                    <a:pt x="4869" y="10073"/>
                  </a:lnTo>
                  <a:lnTo>
                    <a:pt x="4869" y="10074"/>
                  </a:lnTo>
                  <a:lnTo>
                    <a:pt x="4869" y="10073"/>
                  </a:lnTo>
                  <a:lnTo>
                    <a:pt x="4869" y="10072"/>
                  </a:lnTo>
                  <a:lnTo>
                    <a:pt x="4870" y="10071"/>
                  </a:lnTo>
                  <a:lnTo>
                    <a:pt x="4872" y="10020"/>
                  </a:lnTo>
                  <a:lnTo>
                    <a:pt x="4879" y="9972"/>
                  </a:lnTo>
                  <a:lnTo>
                    <a:pt x="4892" y="9926"/>
                  </a:lnTo>
                  <a:lnTo>
                    <a:pt x="4908" y="9880"/>
                  </a:lnTo>
                  <a:lnTo>
                    <a:pt x="4928" y="9837"/>
                  </a:lnTo>
                  <a:lnTo>
                    <a:pt x="4952" y="9796"/>
                  </a:lnTo>
                  <a:lnTo>
                    <a:pt x="4979" y="9758"/>
                  </a:lnTo>
                  <a:lnTo>
                    <a:pt x="5011" y="9721"/>
                  </a:lnTo>
                  <a:lnTo>
                    <a:pt x="5045" y="9688"/>
                  </a:lnTo>
                  <a:lnTo>
                    <a:pt x="5082" y="9659"/>
                  </a:lnTo>
                  <a:lnTo>
                    <a:pt x="5122" y="9634"/>
                  </a:lnTo>
                  <a:lnTo>
                    <a:pt x="5163" y="9612"/>
                  </a:lnTo>
                  <a:lnTo>
                    <a:pt x="5208" y="9595"/>
                  </a:lnTo>
                  <a:lnTo>
                    <a:pt x="5254" y="9582"/>
                  </a:lnTo>
                  <a:lnTo>
                    <a:pt x="5302" y="9574"/>
                  </a:lnTo>
                  <a:lnTo>
                    <a:pt x="5351" y="9572"/>
                  </a:lnTo>
                  <a:lnTo>
                    <a:pt x="5400" y="9574"/>
                  </a:lnTo>
                  <a:lnTo>
                    <a:pt x="5449" y="9582"/>
                  </a:lnTo>
                  <a:lnTo>
                    <a:pt x="5495" y="9595"/>
                  </a:lnTo>
                  <a:lnTo>
                    <a:pt x="5539" y="9612"/>
                  </a:lnTo>
                  <a:lnTo>
                    <a:pt x="5581" y="9634"/>
                  </a:lnTo>
                  <a:lnTo>
                    <a:pt x="5620" y="9659"/>
                  </a:lnTo>
                  <a:lnTo>
                    <a:pt x="5658" y="9688"/>
                  </a:lnTo>
                  <a:lnTo>
                    <a:pt x="5692" y="9721"/>
                  </a:lnTo>
                  <a:lnTo>
                    <a:pt x="5723" y="9758"/>
                  </a:lnTo>
                  <a:lnTo>
                    <a:pt x="5751" y="9796"/>
                  </a:lnTo>
                  <a:lnTo>
                    <a:pt x="5775" y="9837"/>
                  </a:lnTo>
                  <a:lnTo>
                    <a:pt x="5795" y="9880"/>
                  </a:lnTo>
                  <a:lnTo>
                    <a:pt x="5811" y="9926"/>
                  </a:lnTo>
                  <a:lnTo>
                    <a:pt x="5824" y="9972"/>
                  </a:lnTo>
                  <a:lnTo>
                    <a:pt x="5831" y="10020"/>
                  </a:lnTo>
                  <a:lnTo>
                    <a:pt x="5834" y="10071"/>
                  </a:lnTo>
                  <a:lnTo>
                    <a:pt x="5834" y="10072"/>
                  </a:lnTo>
                  <a:lnTo>
                    <a:pt x="5834" y="10073"/>
                  </a:lnTo>
                  <a:lnTo>
                    <a:pt x="5834" y="10074"/>
                  </a:lnTo>
                  <a:lnTo>
                    <a:pt x="5834" y="10073"/>
                  </a:lnTo>
                  <a:lnTo>
                    <a:pt x="5834" y="10072"/>
                  </a:lnTo>
                  <a:lnTo>
                    <a:pt x="5834" y="10071"/>
                  </a:lnTo>
                  <a:lnTo>
                    <a:pt x="5834" y="10070"/>
                  </a:lnTo>
                  <a:lnTo>
                    <a:pt x="5834" y="10069"/>
                  </a:lnTo>
                  <a:lnTo>
                    <a:pt x="5834" y="10068"/>
                  </a:lnTo>
                  <a:lnTo>
                    <a:pt x="5834" y="10067"/>
                  </a:lnTo>
                  <a:lnTo>
                    <a:pt x="5834" y="10068"/>
                  </a:lnTo>
                  <a:lnTo>
                    <a:pt x="5834" y="10069"/>
                  </a:lnTo>
                  <a:lnTo>
                    <a:pt x="5834" y="10071"/>
                  </a:lnTo>
                  <a:lnTo>
                    <a:pt x="5544" y="12542"/>
                  </a:lnTo>
                  <a:lnTo>
                    <a:pt x="7958" y="12542"/>
                  </a:lnTo>
                  <a:lnTo>
                    <a:pt x="9006" y="7843"/>
                  </a:lnTo>
                  <a:lnTo>
                    <a:pt x="9010" y="7928"/>
                  </a:lnTo>
                  <a:lnTo>
                    <a:pt x="9023" y="8013"/>
                  </a:lnTo>
                  <a:lnTo>
                    <a:pt x="9043" y="8093"/>
                  </a:lnTo>
                  <a:lnTo>
                    <a:pt x="9072" y="8170"/>
                  </a:lnTo>
                  <a:lnTo>
                    <a:pt x="9108" y="8245"/>
                  </a:lnTo>
                  <a:lnTo>
                    <a:pt x="9150" y="8314"/>
                  </a:lnTo>
                  <a:lnTo>
                    <a:pt x="9199" y="8378"/>
                  </a:lnTo>
                  <a:lnTo>
                    <a:pt x="9254" y="8438"/>
                  </a:lnTo>
                  <a:lnTo>
                    <a:pt x="9314" y="8492"/>
                  </a:lnTo>
                  <a:lnTo>
                    <a:pt x="9380" y="8541"/>
                  </a:lnTo>
                  <a:lnTo>
                    <a:pt x="9450" y="8583"/>
                  </a:lnTo>
                  <a:lnTo>
                    <a:pt x="9524" y="8619"/>
                  </a:lnTo>
                  <a:lnTo>
                    <a:pt x="9602" y="8647"/>
                  </a:lnTo>
                  <a:lnTo>
                    <a:pt x="9683" y="8667"/>
                  </a:lnTo>
                  <a:lnTo>
                    <a:pt x="9768" y="8680"/>
                  </a:lnTo>
                  <a:lnTo>
                    <a:pt x="9855" y="8685"/>
                  </a:lnTo>
                  <a:lnTo>
                    <a:pt x="9941" y="8680"/>
                  </a:lnTo>
                  <a:lnTo>
                    <a:pt x="10026" y="8667"/>
                  </a:lnTo>
                  <a:lnTo>
                    <a:pt x="10107" y="8647"/>
                  </a:lnTo>
                  <a:lnTo>
                    <a:pt x="10184" y="8619"/>
                  </a:lnTo>
                  <a:lnTo>
                    <a:pt x="10258" y="8583"/>
                  </a:lnTo>
                  <a:lnTo>
                    <a:pt x="10329" y="8541"/>
                  </a:lnTo>
                  <a:lnTo>
                    <a:pt x="10394" y="8492"/>
                  </a:lnTo>
                  <a:lnTo>
                    <a:pt x="10454" y="8438"/>
                  </a:lnTo>
                  <a:lnTo>
                    <a:pt x="10509" y="8378"/>
                  </a:lnTo>
                  <a:lnTo>
                    <a:pt x="10558" y="8314"/>
                  </a:lnTo>
                  <a:lnTo>
                    <a:pt x="10601" y="8245"/>
                  </a:lnTo>
                  <a:lnTo>
                    <a:pt x="10636" y="8170"/>
                  </a:lnTo>
                  <a:lnTo>
                    <a:pt x="10666" y="8093"/>
                  </a:lnTo>
                  <a:lnTo>
                    <a:pt x="10686" y="8013"/>
                  </a:lnTo>
                  <a:lnTo>
                    <a:pt x="10699" y="7928"/>
                  </a:lnTo>
                  <a:lnTo>
                    <a:pt x="10704" y="7843"/>
                  </a:lnTo>
                  <a:lnTo>
                    <a:pt x="10701" y="2409"/>
                  </a:lnTo>
                  <a:lnTo>
                    <a:pt x="10688" y="2162"/>
                  </a:lnTo>
                  <a:lnTo>
                    <a:pt x="10651" y="1922"/>
                  </a:lnTo>
                  <a:lnTo>
                    <a:pt x="10592" y="1692"/>
                  </a:lnTo>
                  <a:lnTo>
                    <a:pt x="10510" y="1470"/>
                  </a:lnTo>
                  <a:lnTo>
                    <a:pt x="10408" y="1259"/>
                  </a:lnTo>
                  <a:lnTo>
                    <a:pt x="10285" y="1061"/>
                  </a:lnTo>
                  <a:lnTo>
                    <a:pt x="10146" y="875"/>
                  </a:lnTo>
                  <a:lnTo>
                    <a:pt x="9989" y="704"/>
                  </a:lnTo>
                  <a:lnTo>
                    <a:pt x="9816" y="549"/>
                  </a:lnTo>
                  <a:lnTo>
                    <a:pt x="9629" y="410"/>
                  </a:lnTo>
                  <a:lnTo>
                    <a:pt x="9429" y="290"/>
                  </a:lnTo>
                  <a:lnTo>
                    <a:pt x="9217" y="189"/>
                  </a:lnTo>
                  <a:lnTo>
                    <a:pt x="8994" y="107"/>
                  </a:lnTo>
                  <a:lnTo>
                    <a:pt x="8761" y="48"/>
                  </a:lnTo>
                  <a:lnTo>
                    <a:pt x="8520" y="12"/>
                  </a:lnTo>
                  <a:lnTo>
                    <a:pt x="8272" y="0"/>
                  </a:lnTo>
                  <a:lnTo>
                    <a:pt x="24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Oval 11"/>
            <p:cNvSpPr>
              <a:spLocks noChangeArrowheads="1"/>
            </p:cNvSpPr>
            <p:nvPr/>
          </p:nvSpPr>
          <p:spPr bwMode="auto">
            <a:xfrm>
              <a:off x="457200" y="5867400"/>
              <a:ext cx="152400" cy="152400"/>
            </a:xfrm>
            <a:prstGeom prst="ellipse">
              <a:avLst/>
            </a:prstGeom>
            <a:solidFill>
              <a:schemeClr val="tx1"/>
            </a:solidFill>
            <a:ln w="9525">
              <a:solidFill>
                <a:schemeClr val="tx1"/>
              </a:solidFill>
              <a:round/>
              <a:headEnd/>
              <a:tailEnd/>
            </a:ln>
          </p:spPr>
          <p:txBody>
            <a:bodyPr wrap="none" anchor="ctr"/>
            <a:lstStyle/>
            <a:p>
              <a:endParaRPr lang="en-US" sz="1800">
                <a:solidFill>
                  <a:srgbClr val="000000"/>
                </a:solidFill>
              </a:endParaRPr>
            </a:p>
          </p:txBody>
        </p:sp>
      </p:grpSp>
      <p:grpSp>
        <p:nvGrpSpPr>
          <p:cNvPr id="2" name="Group 1"/>
          <p:cNvGrpSpPr/>
          <p:nvPr/>
        </p:nvGrpSpPr>
        <p:grpSpPr>
          <a:xfrm>
            <a:off x="76200" y="1102406"/>
            <a:ext cx="8915400" cy="5222194"/>
            <a:chOff x="76200" y="1102406"/>
            <a:chExt cx="8915400" cy="5222194"/>
          </a:xfrm>
        </p:grpSpPr>
        <p:sp>
          <p:nvSpPr>
            <p:cNvPr id="34830" name="Rectangle 8"/>
            <p:cNvSpPr>
              <a:spLocks noChangeArrowheads="1"/>
            </p:cNvSpPr>
            <p:nvPr/>
          </p:nvSpPr>
          <p:spPr bwMode="auto">
            <a:xfrm>
              <a:off x="928688" y="1121003"/>
              <a:ext cx="3512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dirty="0">
                  <a:solidFill>
                    <a:srgbClr val="C00000"/>
                  </a:solidFill>
                  <a:latin typeface="Arial Black" pitchFamily="34" charset="0"/>
                </a:rPr>
                <a:t>20 Years Ago</a:t>
              </a:r>
            </a:p>
          </p:txBody>
        </p:sp>
        <p:sp>
          <p:nvSpPr>
            <p:cNvPr id="34831" name="Text Box 9"/>
            <p:cNvSpPr txBox="1">
              <a:spLocks noChangeArrowheads="1"/>
            </p:cNvSpPr>
            <p:nvPr/>
          </p:nvSpPr>
          <p:spPr bwMode="auto">
            <a:xfrm>
              <a:off x="76200" y="4939605"/>
              <a:ext cx="480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algn="ctr" eaLnBrk="0" fontAlgn="base" hangingPunct="0">
                <a:spcBef>
                  <a:spcPct val="0"/>
                </a:spcBef>
                <a:spcAft>
                  <a:spcPct val="0"/>
                </a:spcAft>
                <a:defRPr sz="2800">
                  <a:solidFill>
                    <a:schemeClr val="tx1"/>
                  </a:solidFill>
                  <a:latin typeface="Arial" pitchFamily="34" charset="0"/>
                </a:defRPr>
              </a:lvl6pPr>
              <a:lvl7pPr marL="2971800" indent="-228600" algn="ctr" eaLnBrk="0" fontAlgn="base" hangingPunct="0">
                <a:spcBef>
                  <a:spcPct val="0"/>
                </a:spcBef>
                <a:spcAft>
                  <a:spcPct val="0"/>
                </a:spcAft>
                <a:defRPr sz="2800">
                  <a:solidFill>
                    <a:schemeClr val="tx1"/>
                  </a:solidFill>
                  <a:latin typeface="Arial" pitchFamily="34" charset="0"/>
                </a:defRPr>
              </a:lvl7pPr>
              <a:lvl8pPr marL="3429000" indent="-228600" algn="ctr" eaLnBrk="0" fontAlgn="base" hangingPunct="0">
                <a:spcBef>
                  <a:spcPct val="0"/>
                </a:spcBef>
                <a:spcAft>
                  <a:spcPct val="0"/>
                </a:spcAft>
                <a:defRPr sz="2800">
                  <a:solidFill>
                    <a:schemeClr val="tx1"/>
                  </a:solidFill>
                  <a:latin typeface="Arial" pitchFamily="34" charset="0"/>
                </a:defRPr>
              </a:lvl8pPr>
              <a:lvl9pPr marL="3886200" indent="-228600" algn="ctr" eaLnBrk="0" fontAlgn="base" hangingPunct="0">
                <a:spcBef>
                  <a:spcPct val="0"/>
                </a:spcBef>
                <a:spcAft>
                  <a:spcPct val="0"/>
                </a:spcAft>
                <a:defRPr sz="2800">
                  <a:solidFill>
                    <a:schemeClr val="tx1"/>
                  </a:solidFill>
                  <a:latin typeface="Arial" pitchFamily="34" charset="0"/>
                </a:defRPr>
              </a:lvl9pPr>
            </a:lstStyle>
            <a:p>
              <a:pPr eaLnBrk="1" hangingPunct="1"/>
              <a:r>
                <a:rPr lang="en-US" dirty="0"/>
                <a:t>1 cups spaghetti </a:t>
              </a:r>
              <a:br>
                <a:rPr lang="en-US" dirty="0"/>
              </a:br>
              <a:r>
                <a:rPr lang="en-US" dirty="0"/>
                <a:t>with sauce &amp;</a:t>
              </a:r>
              <a:br>
                <a:rPr lang="en-US" dirty="0"/>
              </a:br>
              <a:r>
                <a:rPr lang="en-US" dirty="0"/>
                <a:t>3 small meatballs</a:t>
              </a:r>
            </a:p>
          </p:txBody>
        </p:sp>
        <p:sp>
          <p:nvSpPr>
            <p:cNvPr id="34828" name="Rectangle 11"/>
            <p:cNvSpPr>
              <a:spLocks noChangeArrowheads="1"/>
            </p:cNvSpPr>
            <p:nvPr/>
          </p:nvSpPr>
          <p:spPr bwMode="auto">
            <a:xfrm>
              <a:off x="6096229" y="1102406"/>
              <a:ext cx="16921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dirty="0">
                  <a:solidFill>
                    <a:srgbClr val="C00000"/>
                  </a:solidFill>
                  <a:latin typeface="Arial Black" pitchFamily="34" charset="0"/>
                </a:rPr>
                <a:t>Today</a:t>
              </a:r>
            </a:p>
          </p:txBody>
        </p:sp>
        <p:sp>
          <p:nvSpPr>
            <p:cNvPr id="34829" name="Rectangle 12"/>
            <p:cNvSpPr>
              <a:spLocks noChangeArrowheads="1"/>
            </p:cNvSpPr>
            <p:nvPr/>
          </p:nvSpPr>
          <p:spPr bwMode="auto">
            <a:xfrm>
              <a:off x="4953000" y="4939605"/>
              <a:ext cx="4038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2800" dirty="0">
                  <a:solidFill>
                    <a:schemeClr val="tx1"/>
                  </a:solidFill>
                </a:rPr>
                <a:t>2 cups spaghetti </a:t>
              </a:r>
              <a:br>
                <a:rPr lang="en-US" sz="2800" dirty="0">
                  <a:solidFill>
                    <a:schemeClr val="tx1"/>
                  </a:solidFill>
                </a:rPr>
              </a:br>
              <a:r>
                <a:rPr lang="en-US" sz="2800" dirty="0">
                  <a:solidFill>
                    <a:schemeClr val="tx1"/>
                  </a:solidFill>
                </a:rPr>
                <a:t>with sauce &amp;</a:t>
              </a:r>
              <a:br>
                <a:rPr lang="en-US" sz="2800" dirty="0">
                  <a:solidFill>
                    <a:schemeClr val="tx1"/>
                  </a:solidFill>
                </a:rPr>
              </a:br>
              <a:r>
                <a:rPr lang="en-US" sz="2800" dirty="0">
                  <a:solidFill>
                    <a:schemeClr val="tx1"/>
                  </a:solidFill>
                </a:rPr>
                <a:t>3 large meatballs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173" y="1968235"/>
              <a:ext cx="3291840" cy="312372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905000"/>
              <a:ext cx="3181366" cy="3127248"/>
            </a:xfrm>
            <a:prstGeom prst="rect">
              <a:avLst/>
            </a:prstGeom>
          </p:spPr>
        </p:pic>
      </p:grpSp>
    </p:spTree>
    <p:extLst>
      <p:ext uri="{BB962C8B-B14F-4D97-AF65-F5344CB8AC3E}">
        <p14:creationId xmlns:p14="http://schemas.microsoft.com/office/powerpoint/2010/main" val="781914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0"/>
            <a:ext cx="9144000" cy="990600"/>
          </a:xfrm>
          <a:solidFill>
            <a:srgbClr val="C00000"/>
          </a:solidFill>
        </p:spPr>
        <p:txBody>
          <a:bodyPr/>
          <a:lstStyle/>
          <a:p>
            <a:pPr eaLnBrk="1" hangingPunct="1"/>
            <a:r>
              <a:rPr lang="en-US" dirty="0">
                <a:solidFill>
                  <a:schemeClr val="bg2"/>
                </a:solidFill>
              </a:rPr>
              <a:t>Guess the calorie difference! </a:t>
            </a:r>
          </a:p>
        </p:txBody>
      </p:sp>
      <p:grpSp>
        <p:nvGrpSpPr>
          <p:cNvPr id="11" name="Group 10"/>
          <p:cNvGrpSpPr/>
          <p:nvPr/>
        </p:nvGrpSpPr>
        <p:grpSpPr>
          <a:xfrm>
            <a:off x="400365" y="6019800"/>
            <a:ext cx="590235" cy="763588"/>
            <a:chOff x="304800" y="5867400"/>
            <a:chExt cx="457200" cy="763588"/>
          </a:xfrm>
        </p:grpSpPr>
        <p:sp>
          <p:nvSpPr>
            <p:cNvPr id="12" name="Freeform 11"/>
            <p:cNvSpPr>
              <a:spLocks noEditPoints="1"/>
            </p:cNvSpPr>
            <p:nvPr/>
          </p:nvSpPr>
          <p:spPr bwMode="auto">
            <a:xfrm>
              <a:off x="304800" y="6096000"/>
              <a:ext cx="457200" cy="534988"/>
            </a:xfrm>
            <a:custGeom>
              <a:avLst/>
              <a:gdLst>
                <a:gd name="T0" fmla="*/ 2147483647 w 10704"/>
                <a:gd name="T1" fmla="*/ 2147483647 h 12542"/>
                <a:gd name="T2" fmla="*/ 2147483647 w 10704"/>
                <a:gd name="T3" fmla="*/ 2147483647 h 12542"/>
                <a:gd name="T4" fmla="*/ 2147483647 w 10704"/>
                <a:gd name="T5" fmla="*/ 2147483647 h 12542"/>
                <a:gd name="T6" fmla="*/ 2147483647 w 10704"/>
                <a:gd name="T7" fmla="*/ 2147483647 h 12542"/>
                <a:gd name="T8" fmla="*/ 2147483647 w 10704"/>
                <a:gd name="T9" fmla="*/ 2147483647 h 12542"/>
                <a:gd name="T10" fmla="*/ 2147483647 w 10704"/>
                <a:gd name="T11" fmla="*/ 2147483647 h 12542"/>
                <a:gd name="T12" fmla="*/ 2147483647 w 10704"/>
                <a:gd name="T13" fmla="*/ 2147483647 h 12542"/>
                <a:gd name="T14" fmla="*/ 2147483647 w 10704"/>
                <a:gd name="T15" fmla="*/ 2147483647 h 12542"/>
                <a:gd name="T16" fmla="*/ 2147483647 w 10704"/>
                <a:gd name="T17" fmla="*/ 2147483647 h 12542"/>
                <a:gd name="T18" fmla="*/ 2147483647 w 10704"/>
                <a:gd name="T19" fmla="*/ 2147483647 h 12542"/>
                <a:gd name="T20" fmla="*/ 2147483647 w 10704"/>
                <a:gd name="T21" fmla="*/ 2147483647 h 12542"/>
                <a:gd name="T22" fmla="*/ 2147483647 w 10704"/>
                <a:gd name="T23" fmla="*/ 2147483647 h 12542"/>
                <a:gd name="T24" fmla="*/ 2147483647 w 10704"/>
                <a:gd name="T25" fmla="*/ 2147483647 h 12542"/>
                <a:gd name="T26" fmla="*/ 2147483647 w 10704"/>
                <a:gd name="T27" fmla="*/ 2147483647 h 12542"/>
                <a:gd name="T28" fmla="*/ 2147483647 w 10704"/>
                <a:gd name="T29" fmla="*/ 2147483647 h 12542"/>
                <a:gd name="T30" fmla="*/ 2147483647 w 10704"/>
                <a:gd name="T31" fmla="*/ 2147483647 h 12542"/>
                <a:gd name="T32" fmla="*/ 2147483647 w 10704"/>
                <a:gd name="T33" fmla="*/ 2147483647 h 12542"/>
                <a:gd name="T34" fmla="*/ 2147483647 w 10704"/>
                <a:gd name="T35" fmla="*/ 2147483647 h 12542"/>
                <a:gd name="T36" fmla="*/ 2147483647 w 10704"/>
                <a:gd name="T37" fmla="*/ 2147483647 h 12542"/>
                <a:gd name="T38" fmla="*/ 2147483647 w 10704"/>
                <a:gd name="T39" fmla="*/ 2147483647 h 12542"/>
                <a:gd name="T40" fmla="*/ 2147483647 w 10704"/>
                <a:gd name="T41" fmla="*/ 2147483647 h 12542"/>
                <a:gd name="T42" fmla="*/ 2147483647 w 10704"/>
                <a:gd name="T43" fmla="*/ 2147483647 h 12542"/>
                <a:gd name="T44" fmla="*/ 2147483647 w 10704"/>
                <a:gd name="T45" fmla="*/ 2147483647 h 12542"/>
                <a:gd name="T46" fmla="*/ 2147483647 w 10704"/>
                <a:gd name="T47" fmla="*/ 2147483647 h 12542"/>
                <a:gd name="T48" fmla="*/ 2147483647 w 10704"/>
                <a:gd name="T49" fmla="*/ 2147483647 h 12542"/>
                <a:gd name="T50" fmla="*/ 2147483647 w 10704"/>
                <a:gd name="T51" fmla="*/ 2147483647 h 12542"/>
                <a:gd name="T52" fmla="*/ 2147483647 w 10704"/>
                <a:gd name="T53" fmla="*/ 2147483647 h 12542"/>
                <a:gd name="T54" fmla="*/ 2147483647 w 10704"/>
                <a:gd name="T55" fmla="*/ 2147483647 h 12542"/>
                <a:gd name="T56" fmla="*/ 2147483647 w 10704"/>
                <a:gd name="T57" fmla="*/ 2147483647 h 12542"/>
                <a:gd name="T58" fmla="*/ 2147483647 w 10704"/>
                <a:gd name="T59" fmla="*/ 2147483647 h 12542"/>
                <a:gd name="T60" fmla="*/ 2147483647 w 10704"/>
                <a:gd name="T61" fmla="*/ 2147483647 h 12542"/>
                <a:gd name="T62" fmla="*/ 2147483647 w 10704"/>
                <a:gd name="T63" fmla="*/ 2147483647 h 12542"/>
                <a:gd name="T64" fmla="*/ 2147483647 w 10704"/>
                <a:gd name="T65" fmla="*/ 2147483647 h 12542"/>
                <a:gd name="T66" fmla="*/ 2147483647 w 10704"/>
                <a:gd name="T67" fmla="*/ 2147483647 h 12542"/>
                <a:gd name="T68" fmla="*/ 2147483647 w 10704"/>
                <a:gd name="T69" fmla="*/ 2147483647 h 12542"/>
                <a:gd name="T70" fmla="*/ 2147483647 w 10704"/>
                <a:gd name="T71" fmla="*/ 2147483647 h 12542"/>
                <a:gd name="T72" fmla="*/ 2147483647 w 10704"/>
                <a:gd name="T73" fmla="*/ 2147483647 h 12542"/>
                <a:gd name="T74" fmla="*/ 2147483647 w 10704"/>
                <a:gd name="T75" fmla="*/ 2147483647 h 12542"/>
                <a:gd name="T76" fmla="*/ 2147483647 w 10704"/>
                <a:gd name="T77" fmla="*/ 2147483647 h 12542"/>
                <a:gd name="T78" fmla="*/ 2147483647 w 10704"/>
                <a:gd name="T79" fmla="*/ 2147483647 h 12542"/>
                <a:gd name="T80" fmla="*/ 2147483647 w 10704"/>
                <a:gd name="T81" fmla="*/ 2147483647 h 12542"/>
                <a:gd name="T82" fmla="*/ 2147483647 w 10704"/>
                <a:gd name="T83" fmla="*/ 2147483647 h 12542"/>
                <a:gd name="T84" fmla="*/ 2147483647 w 10704"/>
                <a:gd name="T85" fmla="*/ 2147483647 h 12542"/>
                <a:gd name="T86" fmla="*/ 2147483647 w 10704"/>
                <a:gd name="T87" fmla="*/ 2147483647 h 12542"/>
                <a:gd name="T88" fmla="*/ 2147483647 w 10704"/>
                <a:gd name="T89" fmla="*/ 2147483647 h 12542"/>
                <a:gd name="T90" fmla="*/ 2147483647 w 10704"/>
                <a:gd name="T91" fmla="*/ 2147483647 h 12542"/>
                <a:gd name="T92" fmla="*/ 2147483647 w 10704"/>
                <a:gd name="T93" fmla="*/ 2147483647 h 12542"/>
                <a:gd name="T94" fmla="*/ 2147483647 w 10704"/>
                <a:gd name="T95" fmla="*/ 2147483647 h 12542"/>
                <a:gd name="T96" fmla="*/ 2147483647 w 10704"/>
                <a:gd name="T97" fmla="*/ 2147483647 h 12542"/>
                <a:gd name="T98" fmla="*/ 2147483647 w 10704"/>
                <a:gd name="T99" fmla="*/ 2147483647 h 12542"/>
                <a:gd name="T100" fmla="*/ 2147483647 w 10704"/>
                <a:gd name="T101" fmla="*/ 2147483647 h 12542"/>
                <a:gd name="T102" fmla="*/ 2147483647 w 10704"/>
                <a:gd name="T103" fmla="*/ 2147483647 h 12542"/>
                <a:gd name="T104" fmla="*/ 2147483647 w 10704"/>
                <a:gd name="T105" fmla="*/ 2147483647 h 12542"/>
                <a:gd name="T106" fmla="*/ 2147483647 w 10704"/>
                <a:gd name="T107" fmla="*/ 2147483647 h 12542"/>
                <a:gd name="T108" fmla="*/ 2147483647 w 10704"/>
                <a:gd name="T109" fmla="*/ 2147483647 h 12542"/>
                <a:gd name="T110" fmla="*/ 2147483647 w 10704"/>
                <a:gd name="T111" fmla="*/ 2147483647 h 12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4"/>
                <a:gd name="T169" fmla="*/ 0 h 12542"/>
                <a:gd name="T170" fmla="*/ 10704 w 10704"/>
                <a:gd name="T171" fmla="*/ 12542 h 125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4" h="12542">
                  <a:moveTo>
                    <a:pt x="5418" y="2093"/>
                  </a:moveTo>
                  <a:lnTo>
                    <a:pt x="5426" y="2076"/>
                  </a:lnTo>
                  <a:lnTo>
                    <a:pt x="5436" y="2059"/>
                  </a:lnTo>
                  <a:lnTo>
                    <a:pt x="5446" y="2042"/>
                  </a:lnTo>
                  <a:lnTo>
                    <a:pt x="5455" y="2025"/>
                  </a:lnTo>
                  <a:lnTo>
                    <a:pt x="5465" y="2009"/>
                  </a:lnTo>
                  <a:lnTo>
                    <a:pt x="5475" y="1992"/>
                  </a:lnTo>
                  <a:lnTo>
                    <a:pt x="5485" y="1975"/>
                  </a:lnTo>
                  <a:lnTo>
                    <a:pt x="5495" y="1959"/>
                  </a:lnTo>
                  <a:lnTo>
                    <a:pt x="5505" y="1942"/>
                  </a:lnTo>
                  <a:lnTo>
                    <a:pt x="5516" y="1924"/>
                  </a:lnTo>
                  <a:lnTo>
                    <a:pt x="5527" y="1908"/>
                  </a:lnTo>
                  <a:lnTo>
                    <a:pt x="5537" y="1891"/>
                  </a:lnTo>
                  <a:lnTo>
                    <a:pt x="5549" y="1874"/>
                  </a:lnTo>
                  <a:lnTo>
                    <a:pt x="5560" y="1858"/>
                  </a:lnTo>
                  <a:lnTo>
                    <a:pt x="5571" y="1841"/>
                  </a:lnTo>
                  <a:lnTo>
                    <a:pt x="5583" y="1825"/>
                  </a:lnTo>
                  <a:lnTo>
                    <a:pt x="5612" y="1780"/>
                  </a:lnTo>
                  <a:lnTo>
                    <a:pt x="5644" y="1736"/>
                  </a:lnTo>
                  <a:lnTo>
                    <a:pt x="5674" y="1694"/>
                  </a:lnTo>
                  <a:lnTo>
                    <a:pt x="5706" y="1654"/>
                  </a:lnTo>
                  <a:lnTo>
                    <a:pt x="5739" y="1614"/>
                  </a:lnTo>
                  <a:lnTo>
                    <a:pt x="5772" y="1576"/>
                  </a:lnTo>
                  <a:lnTo>
                    <a:pt x="5807" y="1540"/>
                  </a:lnTo>
                  <a:lnTo>
                    <a:pt x="5843" y="1505"/>
                  </a:lnTo>
                  <a:lnTo>
                    <a:pt x="5879" y="1472"/>
                  </a:lnTo>
                  <a:lnTo>
                    <a:pt x="5918" y="1441"/>
                  </a:lnTo>
                  <a:lnTo>
                    <a:pt x="5957" y="1411"/>
                  </a:lnTo>
                  <a:lnTo>
                    <a:pt x="5997" y="1384"/>
                  </a:lnTo>
                  <a:lnTo>
                    <a:pt x="6040" y="1358"/>
                  </a:lnTo>
                  <a:lnTo>
                    <a:pt x="6083" y="1332"/>
                  </a:lnTo>
                  <a:lnTo>
                    <a:pt x="6129" y="1310"/>
                  </a:lnTo>
                  <a:lnTo>
                    <a:pt x="6177" y="1290"/>
                  </a:lnTo>
                  <a:lnTo>
                    <a:pt x="6225" y="1272"/>
                  </a:lnTo>
                  <a:lnTo>
                    <a:pt x="6272" y="1256"/>
                  </a:lnTo>
                  <a:lnTo>
                    <a:pt x="6322" y="1242"/>
                  </a:lnTo>
                  <a:lnTo>
                    <a:pt x="6370" y="1231"/>
                  </a:lnTo>
                  <a:lnTo>
                    <a:pt x="6421" y="1221"/>
                  </a:lnTo>
                  <a:lnTo>
                    <a:pt x="6471" y="1213"/>
                  </a:lnTo>
                  <a:lnTo>
                    <a:pt x="6521" y="1207"/>
                  </a:lnTo>
                  <a:lnTo>
                    <a:pt x="6573" y="1204"/>
                  </a:lnTo>
                  <a:lnTo>
                    <a:pt x="6623" y="1201"/>
                  </a:lnTo>
                  <a:lnTo>
                    <a:pt x="6675" y="1201"/>
                  </a:lnTo>
                  <a:lnTo>
                    <a:pt x="6726" y="1203"/>
                  </a:lnTo>
                  <a:lnTo>
                    <a:pt x="6778" y="1206"/>
                  </a:lnTo>
                  <a:lnTo>
                    <a:pt x="6829" y="1210"/>
                  </a:lnTo>
                  <a:lnTo>
                    <a:pt x="6882" y="1217"/>
                  </a:lnTo>
                  <a:lnTo>
                    <a:pt x="6933" y="1225"/>
                  </a:lnTo>
                  <a:lnTo>
                    <a:pt x="6986" y="1235"/>
                  </a:lnTo>
                  <a:lnTo>
                    <a:pt x="7070" y="1254"/>
                  </a:lnTo>
                  <a:lnTo>
                    <a:pt x="7152" y="1278"/>
                  </a:lnTo>
                  <a:lnTo>
                    <a:pt x="7231" y="1306"/>
                  </a:lnTo>
                  <a:lnTo>
                    <a:pt x="7306" y="1340"/>
                  </a:lnTo>
                  <a:lnTo>
                    <a:pt x="7379" y="1377"/>
                  </a:lnTo>
                  <a:lnTo>
                    <a:pt x="7450" y="1418"/>
                  </a:lnTo>
                  <a:lnTo>
                    <a:pt x="7517" y="1463"/>
                  </a:lnTo>
                  <a:lnTo>
                    <a:pt x="7580" y="1512"/>
                  </a:lnTo>
                  <a:lnTo>
                    <a:pt x="7641" y="1565"/>
                  </a:lnTo>
                  <a:lnTo>
                    <a:pt x="7698" y="1621"/>
                  </a:lnTo>
                  <a:lnTo>
                    <a:pt x="7751" y="1683"/>
                  </a:lnTo>
                  <a:lnTo>
                    <a:pt x="7801" y="1746"/>
                  </a:lnTo>
                  <a:lnTo>
                    <a:pt x="7847" y="1813"/>
                  </a:lnTo>
                  <a:lnTo>
                    <a:pt x="7890" y="1884"/>
                  </a:lnTo>
                  <a:lnTo>
                    <a:pt x="7929" y="1959"/>
                  </a:lnTo>
                  <a:lnTo>
                    <a:pt x="7965" y="2036"/>
                  </a:lnTo>
                  <a:lnTo>
                    <a:pt x="7999" y="2127"/>
                  </a:lnTo>
                  <a:lnTo>
                    <a:pt x="8029" y="2220"/>
                  </a:lnTo>
                  <a:lnTo>
                    <a:pt x="8054" y="2314"/>
                  </a:lnTo>
                  <a:lnTo>
                    <a:pt x="8073" y="2407"/>
                  </a:lnTo>
                  <a:lnTo>
                    <a:pt x="8088" y="2501"/>
                  </a:lnTo>
                  <a:lnTo>
                    <a:pt x="8099" y="2596"/>
                  </a:lnTo>
                  <a:lnTo>
                    <a:pt x="8106" y="2690"/>
                  </a:lnTo>
                  <a:lnTo>
                    <a:pt x="8109" y="2785"/>
                  </a:lnTo>
                  <a:lnTo>
                    <a:pt x="8110" y="2880"/>
                  </a:lnTo>
                  <a:lnTo>
                    <a:pt x="8107" y="2975"/>
                  </a:lnTo>
                  <a:lnTo>
                    <a:pt x="8102" y="3070"/>
                  </a:lnTo>
                  <a:lnTo>
                    <a:pt x="8095" y="3166"/>
                  </a:lnTo>
                  <a:lnTo>
                    <a:pt x="8086" y="3261"/>
                  </a:lnTo>
                  <a:lnTo>
                    <a:pt x="8075" y="3355"/>
                  </a:lnTo>
                  <a:lnTo>
                    <a:pt x="8063" y="3451"/>
                  </a:lnTo>
                  <a:lnTo>
                    <a:pt x="8050" y="3546"/>
                  </a:lnTo>
                  <a:lnTo>
                    <a:pt x="8039" y="3616"/>
                  </a:lnTo>
                  <a:lnTo>
                    <a:pt x="8026" y="3685"/>
                  </a:lnTo>
                  <a:lnTo>
                    <a:pt x="8012" y="3756"/>
                  </a:lnTo>
                  <a:lnTo>
                    <a:pt x="7996" y="3825"/>
                  </a:lnTo>
                  <a:lnTo>
                    <a:pt x="7978" y="3893"/>
                  </a:lnTo>
                  <a:lnTo>
                    <a:pt x="7958" y="3962"/>
                  </a:lnTo>
                  <a:lnTo>
                    <a:pt x="7937" y="4030"/>
                  </a:lnTo>
                  <a:lnTo>
                    <a:pt x="7914" y="4098"/>
                  </a:lnTo>
                  <a:lnTo>
                    <a:pt x="7890" y="4165"/>
                  </a:lnTo>
                  <a:lnTo>
                    <a:pt x="7864" y="4232"/>
                  </a:lnTo>
                  <a:lnTo>
                    <a:pt x="7837" y="4299"/>
                  </a:lnTo>
                  <a:lnTo>
                    <a:pt x="7810" y="4366"/>
                  </a:lnTo>
                  <a:lnTo>
                    <a:pt x="7781" y="4431"/>
                  </a:lnTo>
                  <a:lnTo>
                    <a:pt x="7750" y="4497"/>
                  </a:lnTo>
                  <a:lnTo>
                    <a:pt x="7718" y="4562"/>
                  </a:lnTo>
                  <a:lnTo>
                    <a:pt x="7687" y="4627"/>
                  </a:lnTo>
                  <a:lnTo>
                    <a:pt x="7677" y="4644"/>
                  </a:lnTo>
                  <a:lnTo>
                    <a:pt x="7668" y="4661"/>
                  </a:lnTo>
                  <a:lnTo>
                    <a:pt x="7659" y="4678"/>
                  </a:lnTo>
                  <a:lnTo>
                    <a:pt x="7649" y="4695"/>
                  </a:lnTo>
                  <a:lnTo>
                    <a:pt x="7640" y="4712"/>
                  </a:lnTo>
                  <a:lnTo>
                    <a:pt x="7630" y="4729"/>
                  </a:lnTo>
                  <a:lnTo>
                    <a:pt x="7620" y="4746"/>
                  </a:lnTo>
                  <a:lnTo>
                    <a:pt x="7610" y="4763"/>
                  </a:lnTo>
                  <a:lnTo>
                    <a:pt x="7600" y="4779"/>
                  </a:lnTo>
                  <a:lnTo>
                    <a:pt x="7589" y="4796"/>
                  </a:lnTo>
                  <a:lnTo>
                    <a:pt x="7577" y="4813"/>
                  </a:lnTo>
                  <a:lnTo>
                    <a:pt x="7566" y="4829"/>
                  </a:lnTo>
                  <a:lnTo>
                    <a:pt x="7555" y="4845"/>
                  </a:lnTo>
                  <a:lnTo>
                    <a:pt x="7544" y="4861"/>
                  </a:lnTo>
                  <a:lnTo>
                    <a:pt x="7532" y="4877"/>
                  </a:lnTo>
                  <a:lnTo>
                    <a:pt x="7521" y="4893"/>
                  </a:lnTo>
                  <a:lnTo>
                    <a:pt x="7405" y="5039"/>
                  </a:lnTo>
                  <a:lnTo>
                    <a:pt x="7286" y="5182"/>
                  </a:lnTo>
                  <a:lnTo>
                    <a:pt x="7166" y="5322"/>
                  </a:lnTo>
                  <a:lnTo>
                    <a:pt x="7044" y="5458"/>
                  </a:lnTo>
                  <a:lnTo>
                    <a:pt x="6919" y="5592"/>
                  </a:lnTo>
                  <a:lnTo>
                    <a:pt x="6792" y="5722"/>
                  </a:lnTo>
                  <a:lnTo>
                    <a:pt x="6662" y="5850"/>
                  </a:lnTo>
                  <a:lnTo>
                    <a:pt x="6528" y="5973"/>
                  </a:lnTo>
                  <a:lnTo>
                    <a:pt x="6393" y="6093"/>
                  </a:lnTo>
                  <a:lnTo>
                    <a:pt x="6253" y="6211"/>
                  </a:lnTo>
                  <a:lnTo>
                    <a:pt x="6111" y="6325"/>
                  </a:lnTo>
                  <a:lnTo>
                    <a:pt x="5965" y="6437"/>
                  </a:lnTo>
                  <a:lnTo>
                    <a:pt x="5815" y="6544"/>
                  </a:lnTo>
                  <a:lnTo>
                    <a:pt x="5662" y="6648"/>
                  </a:lnTo>
                  <a:lnTo>
                    <a:pt x="5505" y="6751"/>
                  </a:lnTo>
                  <a:lnTo>
                    <a:pt x="5344" y="6849"/>
                  </a:lnTo>
                  <a:lnTo>
                    <a:pt x="5184" y="6751"/>
                  </a:lnTo>
                  <a:lnTo>
                    <a:pt x="5027" y="6648"/>
                  </a:lnTo>
                  <a:lnTo>
                    <a:pt x="4873" y="6544"/>
                  </a:lnTo>
                  <a:lnTo>
                    <a:pt x="4725" y="6437"/>
                  </a:lnTo>
                  <a:lnTo>
                    <a:pt x="4578" y="6325"/>
                  </a:lnTo>
                  <a:lnTo>
                    <a:pt x="4436" y="6211"/>
                  </a:lnTo>
                  <a:lnTo>
                    <a:pt x="4297" y="6093"/>
                  </a:lnTo>
                  <a:lnTo>
                    <a:pt x="4161" y="5973"/>
                  </a:lnTo>
                  <a:lnTo>
                    <a:pt x="4027" y="5850"/>
                  </a:lnTo>
                  <a:lnTo>
                    <a:pt x="3897" y="5722"/>
                  </a:lnTo>
                  <a:lnTo>
                    <a:pt x="3770" y="5592"/>
                  </a:lnTo>
                  <a:lnTo>
                    <a:pt x="3645" y="5458"/>
                  </a:lnTo>
                  <a:lnTo>
                    <a:pt x="3523" y="5322"/>
                  </a:lnTo>
                  <a:lnTo>
                    <a:pt x="3403" y="5182"/>
                  </a:lnTo>
                  <a:lnTo>
                    <a:pt x="3284" y="5039"/>
                  </a:lnTo>
                  <a:lnTo>
                    <a:pt x="3169" y="4893"/>
                  </a:lnTo>
                  <a:lnTo>
                    <a:pt x="3157" y="4877"/>
                  </a:lnTo>
                  <a:lnTo>
                    <a:pt x="3145" y="4861"/>
                  </a:lnTo>
                  <a:lnTo>
                    <a:pt x="3134" y="4845"/>
                  </a:lnTo>
                  <a:lnTo>
                    <a:pt x="3123" y="4829"/>
                  </a:lnTo>
                  <a:lnTo>
                    <a:pt x="3111" y="4813"/>
                  </a:lnTo>
                  <a:lnTo>
                    <a:pt x="3100" y="4796"/>
                  </a:lnTo>
                  <a:lnTo>
                    <a:pt x="3090" y="4779"/>
                  </a:lnTo>
                  <a:lnTo>
                    <a:pt x="3079" y="4763"/>
                  </a:lnTo>
                  <a:lnTo>
                    <a:pt x="3069" y="4746"/>
                  </a:lnTo>
                  <a:lnTo>
                    <a:pt x="3059" y="4729"/>
                  </a:lnTo>
                  <a:lnTo>
                    <a:pt x="3050" y="4712"/>
                  </a:lnTo>
                  <a:lnTo>
                    <a:pt x="3040" y="4695"/>
                  </a:lnTo>
                  <a:lnTo>
                    <a:pt x="3031" y="4678"/>
                  </a:lnTo>
                  <a:lnTo>
                    <a:pt x="3021" y="4661"/>
                  </a:lnTo>
                  <a:lnTo>
                    <a:pt x="3012" y="4644"/>
                  </a:lnTo>
                  <a:lnTo>
                    <a:pt x="3004" y="4627"/>
                  </a:lnTo>
                  <a:lnTo>
                    <a:pt x="2971" y="4562"/>
                  </a:lnTo>
                  <a:lnTo>
                    <a:pt x="2940" y="4497"/>
                  </a:lnTo>
                  <a:lnTo>
                    <a:pt x="2909" y="4431"/>
                  </a:lnTo>
                  <a:lnTo>
                    <a:pt x="2880" y="4366"/>
                  </a:lnTo>
                  <a:lnTo>
                    <a:pt x="2852" y="4299"/>
                  </a:lnTo>
                  <a:lnTo>
                    <a:pt x="2824" y="4232"/>
                  </a:lnTo>
                  <a:lnTo>
                    <a:pt x="2799" y="4165"/>
                  </a:lnTo>
                  <a:lnTo>
                    <a:pt x="2775" y="4098"/>
                  </a:lnTo>
                  <a:lnTo>
                    <a:pt x="2752" y="4030"/>
                  </a:lnTo>
                  <a:lnTo>
                    <a:pt x="2730" y="3962"/>
                  </a:lnTo>
                  <a:lnTo>
                    <a:pt x="2711" y="3893"/>
                  </a:lnTo>
                  <a:lnTo>
                    <a:pt x="2693" y="3825"/>
                  </a:lnTo>
                  <a:lnTo>
                    <a:pt x="2677" y="3756"/>
                  </a:lnTo>
                  <a:lnTo>
                    <a:pt x="2663" y="3685"/>
                  </a:lnTo>
                  <a:lnTo>
                    <a:pt x="2649" y="3616"/>
                  </a:lnTo>
                  <a:lnTo>
                    <a:pt x="2639" y="3546"/>
                  </a:lnTo>
                  <a:lnTo>
                    <a:pt x="2626" y="3451"/>
                  </a:lnTo>
                  <a:lnTo>
                    <a:pt x="2614" y="3355"/>
                  </a:lnTo>
                  <a:lnTo>
                    <a:pt x="2603" y="3261"/>
                  </a:lnTo>
                  <a:lnTo>
                    <a:pt x="2594" y="3166"/>
                  </a:lnTo>
                  <a:lnTo>
                    <a:pt x="2587" y="3070"/>
                  </a:lnTo>
                  <a:lnTo>
                    <a:pt x="2582" y="2975"/>
                  </a:lnTo>
                  <a:lnTo>
                    <a:pt x="2579" y="2880"/>
                  </a:lnTo>
                  <a:lnTo>
                    <a:pt x="2580" y="2785"/>
                  </a:lnTo>
                  <a:lnTo>
                    <a:pt x="2583" y="2690"/>
                  </a:lnTo>
                  <a:lnTo>
                    <a:pt x="2590" y="2596"/>
                  </a:lnTo>
                  <a:lnTo>
                    <a:pt x="2601" y="2501"/>
                  </a:lnTo>
                  <a:lnTo>
                    <a:pt x="2616" y="2407"/>
                  </a:lnTo>
                  <a:lnTo>
                    <a:pt x="2635" y="2314"/>
                  </a:lnTo>
                  <a:lnTo>
                    <a:pt x="2660" y="2220"/>
                  </a:lnTo>
                  <a:lnTo>
                    <a:pt x="2690" y="2127"/>
                  </a:lnTo>
                  <a:lnTo>
                    <a:pt x="2725" y="2036"/>
                  </a:lnTo>
                  <a:lnTo>
                    <a:pt x="2760" y="1959"/>
                  </a:lnTo>
                  <a:lnTo>
                    <a:pt x="2799" y="1884"/>
                  </a:lnTo>
                  <a:lnTo>
                    <a:pt x="2842" y="1813"/>
                  </a:lnTo>
                  <a:lnTo>
                    <a:pt x="2888" y="1746"/>
                  </a:lnTo>
                  <a:lnTo>
                    <a:pt x="2939" y="1683"/>
                  </a:lnTo>
                  <a:lnTo>
                    <a:pt x="2992" y="1621"/>
                  </a:lnTo>
                  <a:lnTo>
                    <a:pt x="3049" y="1565"/>
                  </a:lnTo>
                  <a:lnTo>
                    <a:pt x="3109" y="1512"/>
                  </a:lnTo>
                  <a:lnTo>
                    <a:pt x="3173" y="1463"/>
                  </a:lnTo>
                  <a:lnTo>
                    <a:pt x="3240" y="1418"/>
                  </a:lnTo>
                  <a:lnTo>
                    <a:pt x="3310" y="1377"/>
                  </a:lnTo>
                  <a:lnTo>
                    <a:pt x="3382" y="1340"/>
                  </a:lnTo>
                  <a:lnTo>
                    <a:pt x="3458" y="1306"/>
                  </a:lnTo>
                  <a:lnTo>
                    <a:pt x="3537" y="1278"/>
                  </a:lnTo>
                  <a:lnTo>
                    <a:pt x="3619" y="1254"/>
                  </a:lnTo>
                  <a:lnTo>
                    <a:pt x="3704" y="1235"/>
                  </a:lnTo>
                  <a:lnTo>
                    <a:pt x="3755" y="1225"/>
                  </a:lnTo>
                  <a:lnTo>
                    <a:pt x="3808" y="1217"/>
                  </a:lnTo>
                  <a:lnTo>
                    <a:pt x="3859" y="1210"/>
                  </a:lnTo>
                  <a:lnTo>
                    <a:pt x="3911" y="1206"/>
                  </a:lnTo>
                  <a:lnTo>
                    <a:pt x="3964" y="1203"/>
                  </a:lnTo>
                  <a:lnTo>
                    <a:pt x="4015" y="1201"/>
                  </a:lnTo>
                  <a:lnTo>
                    <a:pt x="4066" y="1201"/>
                  </a:lnTo>
                  <a:lnTo>
                    <a:pt x="4117" y="1204"/>
                  </a:lnTo>
                  <a:lnTo>
                    <a:pt x="4168" y="1207"/>
                  </a:lnTo>
                  <a:lnTo>
                    <a:pt x="4218" y="1213"/>
                  </a:lnTo>
                  <a:lnTo>
                    <a:pt x="4269" y="1221"/>
                  </a:lnTo>
                  <a:lnTo>
                    <a:pt x="4318" y="1231"/>
                  </a:lnTo>
                  <a:lnTo>
                    <a:pt x="4368" y="1242"/>
                  </a:lnTo>
                  <a:lnTo>
                    <a:pt x="4416" y="1256"/>
                  </a:lnTo>
                  <a:lnTo>
                    <a:pt x="4465" y="1272"/>
                  </a:lnTo>
                  <a:lnTo>
                    <a:pt x="4513" y="1290"/>
                  </a:lnTo>
                  <a:lnTo>
                    <a:pt x="4560" y="1310"/>
                  </a:lnTo>
                  <a:lnTo>
                    <a:pt x="4605" y="1332"/>
                  </a:lnTo>
                  <a:lnTo>
                    <a:pt x="4650" y="1358"/>
                  </a:lnTo>
                  <a:lnTo>
                    <a:pt x="4692" y="1384"/>
                  </a:lnTo>
                  <a:lnTo>
                    <a:pt x="4733" y="1411"/>
                  </a:lnTo>
                  <a:lnTo>
                    <a:pt x="4772" y="1441"/>
                  </a:lnTo>
                  <a:lnTo>
                    <a:pt x="4810" y="1472"/>
                  </a:lnTo>
                  <a:lnTo>
                    <a:pt x="4847" y="1505"/>
                  </a:lnTo>
                  <a:lnTo>
                    <a:pt x="4882" y="1540"/>
                  </a:lnTo>
                  <a:lnTo>
                    <a:pt x="4917" y="1576"/>
                  </a:lnTo>
                  <a:lnTo>
                    <a:pt x="4950" y="1614"/>
                  </a:lnTo>
                  <a:lnTo>
                    <a:pt x="4983" y="1654"/>
                  </a:lnTo>
                  <a:lnTo>
                    <a:pt x="5015" y="1694"/>
                  </a:lnTo>
                  <a:lnTo>
                    <a:pt x="5046" y="1736"/>
                  </a:lnTo>
                  <a:lnTo>
                    <a:pt x="5077" y="1780"/>
                  </a:lnTo>
                  <a:lnTo>
                    <a:pt x="5108" y="1825"/>
                  </a:lnTo>
                  <a:lnTo>
                    <a:pt x="5119" y="1841"/>
                  </a:lnTo>
                  <a:lnTo>
                    <a:pt x="5129" y="1858"/>
                  </a:lnTo>
                  <a:lnTo>
                    <a:pt x="5140" y="1874"/>
                  </a:lnTo>
                  <a:lnTo>
                    <a:pt x="5151" y="1891"/>
                  </a:lnTo>
                  <a:lnTo>
                    <a:pt x="5162" y="1908"/>
                  </a:lnTo>
                  <a:lnTo>
                    <a:pt x="5173" y="1924"/>
                  </a:lnTo>
                  <a:lnTo>
                    <a:pt x="5184" y="1942"/>
                  </a:lnTo>
                  <a:lnTo>
                    <a:pt x="5194" y="1959"/>
                  </a:lnTo>
                  <a:lnTo>
                    <a:pt x="5204" y="1975"/>
                  </a:lnTo>
                  <a:lnTo>
                    <a:pt x="5214" y="1992"/>
                  </a:lnTo>
                  <a:lnTo>
                    <a:pt x="5224" y="2009"/>
                  </a:lnTo>
                  <a:lnTo>
                    <a:pt x="5234" y="2025"/>
                  </a:lnTo>
                  <a:lnTo>
                    <a:pt x="5243" y="2042"/>
                  </a:lnTo>
                  <a:lnTo>
                    <a:pt x="5252" y="2059"/>
                  </a:lnTo>
                  <a:lnTo>
                    <a:pt x="5263" y="2076"/>
                  </a:lnTo>
                  <a:lnTo>
                    <a:pt x="5272" y="2093"/>
                  </a:lnTo>
                  <a:lnTo>
                    <a:pt x="5276" y="2101"/>
                  </a:lnTo>
                  <a:lnTo>
                    <a:pt x="5281" y="2110"/>
                  </a:lnTo>
                  <a:lnTo>
                    <a:pt x="5285" y="2120"/>
                  </a:lnTo>
                  <a:lnTo>
                    <a:pt x="5290" y="2129"/>
                  </a:lnTo>
                  <a:lnTo>
                    <a:pt x="5294" y="2139"/>
                  </a:lnTo>
                  <a:lnTo>
                    <a:pt x="5299" y="2148"/>
                  </a:lnTo>
                  <a:lnTo>
                    <a:pt x="5304" y="2158"/>
                  </a:lnTo>
                  <a:lnTo>
                    <a:pt x="5308" y="2169"/>
                  </a:lnTo>
                  <a:lnTo>
                    <a:pt x="5313" y="2179"/>
                  </a:lnTo>
                  <a:lnTo>
                    <a:pt x="5317" y="2189"/>
                  </a:lnTo>
                  <a:lnTo>
                    <a:pt x="5322" y="2199"/>
                  </a:lnTo>
                  <a:lnTo>
                    <a:pt x="5326" y="2210"/>
                  </a:lnTo>
                  <a:lnTo>
                    <a:pt x="5331" y="2220"/>
                  </a:lnTo>
                  <a:lnTo>
                    <a:pt x="5335" y="2230"/>
                  </a:lnTo>
                  <a:lnTo>
                    <a:pt x="5339" y="2241"/>
                  </a:lnTo>
                  <a:lnTo>
                    <a:pt x="5344" y="2252"/>
                  </a:lnTo>
                  <a:lnTo>
                    <a:pt x="5348" y="2241"/>
                  </a:lnTo>
                  <a:lnTo>
                    <a:pt x="5353" y="2230"/>
                  </a:lnTo>
                  <a:lnTo>
                    <a:pt x="5358" y="2220"/>
                  </a:lnTo>
                  <a:lnTo>
                    <a:pt x="5362" y="2210"/>
                  </a:lnTo>
                  <a:lnTo>
                    <a:pt x="5367" y="2199"/>
                  </a:lnTo>
                  <a:lnTo>
                    <a:pt x="5371" y="2189"/>
                  </a:lnTo>
                  <a:lnTo>
                    <a:pt x="5376" y="2179"/>
                  </a:lnTo>
                  <a:lnTo>
                    <a:pt x="5381" y="2169"/>
                  </a:lnTo>
                  <a:lnTo>
                    <a:pt x="5385" y="2158"/>
                  </a:lnTo>
                  <a:lnTo>
                    <a:pt x="5390" y="2148"/>
                  </a:lnTo>
                  <a:lnTo>
                    <a:pt x="5395" y="2139"/>
                  </a:lnTo>
                  <a:lnTo>
                    <a:pt x="5399" y="2129"/>
                  </a:lnTo>
                  <a:lnTo>
                    <a:pt x="5404" y="2120"/>
                  </a:lnTo>
                  <a:lnTo>
                    <a:pt x="5408" y="2110"/>
                  </a:lnTo>
                  <a:lnTo>
                    <a:pt x="5413" y="2101"/>
                  </a:lnTo>
                  <a:lnTo>
                    <a:pt x="5418" y="2093"/>
                  </a:lnTo>
                  <a:close/>
                  <a:moveTo>
                    <a:pt x="2432" y="0"/>
                  </a:moveTo>
                  <a:lnTo>
                    <a:pt x="2183" y="12"/>
                  </a:lnTo>
                  <a:lnTo>
                    <a:pt x="1942" y="48"/>
                  </a:lnTo>
                  <a:lnTo>
                    <a:pt x="1708" y="108"/>
                  </a:lnTo>
                  <a:lnTo>
                    <a:pt x="1486" y="190"/>
                  </a:lnTo>
                  <a:lnTo>
                    <a:pt x="1273" y="291"/>
                  </a:lnTo>
                  <a:lnTo>
                    <a:pt x="1073" y="412"/>
                  </a:lnTo>
                  <a:lnTo>
                    <a:pt x="887" y="551"/>
                  </a:lnTo>
                  <a:lnTo>
                    <a:pt x="714" y="707"/>
                  </a:lnTo>
                  <a:lnTo>
                    <a:pt x="557" y="878"/>
                  </a:lnTo>
                  <a:lnTo>
                    <a:pt x="418" y="1065"/>
                  </a:lnTo>
                  <a:lnTo>
                    <a:pt x="296" y="1263"/>
                  </a:lnTo>
                  <a:lnTo>
                    <a:pt x="194" y="1474"/>
                  </a:lnTo>
                  <a:lnTo>
                    <a:pt x="112" y="1696"/>
                  </a:lnTo>
                  <a:lnTo>
                    <a:pt x="53" y="1927"/>
                  </a:lnTo>
                  <a:lnTo>
                    <a:pt x="16" y="2167"/>
                  </a:lnTo>
                  <a:lnTo>
                    <a:pt x="4" y="2414"/>
                  </a:lnTo>
                  <a:lnTo>
                    <a:pt x="0" y="7843"/>
                  </a:lnTo>
                  <a:lnTo>
                    <a:pt x="4" y="7928"/>
                  </a:lnTo>
                  <a:lnTo>
                    <a:pt x="17" y="8013"/>
                  </a:lnTo>
                  <a:lnTo>
                    <a:pt x="37" y="8093"/>
                  </a:lnTo>
                  <a:lnTo>
                    <a:pt x="67" y="8170"/>
                  </a:lnTo>
                  <a:lnTo>
                    <a:pt x="102" y="8245"/>
                  </a:lnTo>
                  <a:lnTo>
                    <a:pt x="145" y="8314"/>
                  </a:lnTo>
                  <a:lnTo>
                    <a:pt x="193" y="8378"/>
                  </a:lnTo>
                  <a:lnTo>
                    <a:pt x="249" y="8438"/>
                  </a:lnTo>
                  <a:lnTo>
                    <a:pt x="308" y="8492"/>
                  </a:lnTo>
                  <a:lnTo>
                    <a:pt x="374" y="8541"/>
                  </a:lnTo>
                  <a:lnTo>
                    <a:pt x="444" y="8583"/>
                  </a:lnTo>
                  <a:lnTo>
                    <a:pt x="519" y="8619"/>
                  </a:lnTo>
                  <a:lnTo>
                    <a:pt x="596" y="8647"/>
                  </a:lnTo>
                  <a:lnTo>
                    <a:pt x="677" y="8667"/>
                  </a:lnTo>
                  <a:lnTo>
                    <a:pt x="762" y="8680"/>
                  </a:lnTo>
                  <a:lnTo>
                    <a:pt x="849" y="8685"/>
                  </a:lnTo>
                  <a:lnTo>
                    <a:pt x="935" y="8680"/>
                  </a:lnTo>
                  <a:lnTo>
                    <a:pt x="1020" y="8667"/>
                  </a:lnTo>
                  <a:lnTo>
                    <a:pt x="1101" y="8647"/>
                  </a:lnTo>
                  <a:lnTo>
                    <a:pt x="1180" y="8619"/>
                  </a:lnTo>
                  <a:lnTo>
                    <a:pt x="1253" y="8583"/>
                  </a:lnTo>
                  <a:lnTo>
                    <a:pt x="1323" y="8541"/>
                  </a:lnTo>
                  <a:lnTo>
                    <a:pt x="1389" y="8492"/>
                  </a:lnTo>
                  <a:lnTo>
                    <a:pt x="1450" y="8438"/>
                  </a:lnTo>
                  <a:lnTo>
                    <a:pt x="1504" y="8378"/>
                  </a:lnTo>
                  <a:lnTo>
                    <a:pt x="1553" y="8314"/>
                  </a:lnTo>
                  <a:lnTo>
                    <a:pt x="1595" y="8245"/>
                  </a:lnTo>
                  <a:lnTo>
                    <a:pt x="1632" y="8170"/>
                  </a:lnTo>
                  <a:lnTo>
                    <a:pt x="1660" y="8093"/>
                  </a:lnTo>
                  <a:lnTo>
                    <a:pt x="1680" y="8013"/>
                  </a:lnTo>
                  <a:lnTo>
                    <a:pt x="1693" y="7928"/>
                  </a:lnTo>
                  <a:lnTo>
                    <a:pt x="1698" y="7843"/>
                  </a:lnTo>
                  <a:lnTo>
                    <a:pt x="2746" y="12542"/>
                  </a:lnTo>
                  <a:lnTo>
                    <a:pt x="5161" y="12542"/>
                  </a:lnTo>
                  <a:lnTo>
                    <a:pt x="4870" y="10071"/>
                  </a:lnTo>
                  <a:lnTo>
                    <a:pt x="4869" y="10069"/>
                  </a:lnTo>
                  <a:lnTo>
                    <a:pt x="4869" y="10068"/>
                  </a:lnTo>
                  <a:lnTo>
                    <a:pt x="4869" y="10067"/>
                  </a:lnTo>
                  <a:lnTo>
                    <a:pt x="4869" y="10068"/>
                  </a:lnTo>
                  <a:lnTo>
                    <a:pt x="4869" y="10069"/>
                  </a:lnTo>
                  <a:lnTo>
                    <a:pt x="4869" y="10070"/>
                  </a:lnTo>
                  <a:lnTo>
                    <a:pt x="4869" y="10071"/>
                  </a:lnTo>
                  <a:lnTo>
                    <a:pt x="4869" y="10072"/>
                  </a:lnTo>
                  <a:lnTo>
                    <a:pt x="4869" y="10073"/>
                  </a:lnTo>
                  <a:lnTo>
                    <a:pt x="4869" y="10074"/>
                  </a:lnTo>
                  <a:lnTo>
                    <a:pt x="4869" y="10073"/>
                  </a:lnTo>
                  <a:lnTo>
                    <a:pt x="4869" y="10072"/>
                  </a:lnTo>
                  <a:lnTo>
                    <a:pt x="4870" y="10071"/>
                  </a:lnTo>
                  <a:lnTo>
                    <a:pt x="4872" y="10020"/>
                  </a:lnTo>
                  <a:lnTo>
                    <a:pt x="4879" y="9972"/>
                  </a:lnTo>
                  <a:lnTo>
                    <a:pt x="4892" y="9926"/>
                  </a:lnTo>
                  <a:lnTo>
                    <a:pt x="4908" y="9880"/>
                  </a:lnTo>
                  <a:lnTo>
                    <a:pt x="4928" y="9837"/>
                  </a:lnTo>
                  <a:lnTo>
                    <a:pt x="4952" y="9796"/>
                  </a:lnTo>
                  <a:lnTo>
                    <a:pt x="4979" y="9758"/>
                  </a:lnTo>
                  <a:lnTo>
                    <a:pt x="5011" y="9721"/>
                  </a:lnTo>
                  <a:lnTo>
                    <a:pt x="5045" y="9688"/>
                  </a:lnTo>
                  <a:lnTo>
                    <a:pt x="5082" y="9659"/>
                  </a:lnTo>
                  <a:lnTo>
                    <a:pt x="5122" y="9634"/>
                  </a:lnTo>
                  <a:lnTo>
                    <a:pt x="5163" y="9612"/>
                  </a:lnTo>
                  <a:lnTo>
                    <a:pt x="5208" y="9595"/>
                  </a:lnTo>
                  <a:lnTo>
                    <a:pt x="5254" y="9582"/>
                  </a:lnTo>
                  <a:lnTo>
                    <a:pt x="5302" y="9574"/>
                  </a:lnTo>
                  <a:lnTo>
                    <a:pt x="5351" y="9572"/>
                  </a:lnTo>
                  <a:lnTo>
                    <a:pt x="5400" y="9574"/>
                  </a:lnTo>
                  <a:lnTo>
                    <a:pt x="5449" y="9582"/>
                  </a:lnTo>
                  <a:lnTo>
                    <a:pt x="5495" y="9595"/>
                  </a:lnTo>
                  <a:lnTo>
                    <a:pt x="5539" y="9612"/>
                  </a:lnTo>
                  <a:lnTo>
                    <a:pt x="5581" y="9634"/>
                  </a:lnTo>
                  <a:lnTo>
                    <a:pt x="5620" y="9659"/>
                  </a:lnTo>
                  <a:lnTo>
                    <a:pt x="5658" y="9688"/>
                  </a:lnTo>
                  <a:lnTo>
                    <a:pt x="5692" y="9721"/>
                  </a:lnTo>
                  <a:lnTo>
                    <a:pt x="5723" y="9758"/>
                  </a:lnTo>
                  <a:lnTo>
                    <a:pt x="5751" y="9796"/>
                  </a:lnTo>
                  <a:lnTo>
                    <a:pt x="5775" y="9837"/>
                  </a:lnTo>
                  <a:lnTo>
                    <a:pt x="5795" y="9880"/>
                  </a:lnTo>
                  <a:lnTo>
                    <a:pt x="5811" y="9926"/>
                  </a:lnTo>
                  <a:lnTo>
                    <a:pt x="5824" y="9972"/>
                  </a:lnTo>
                  <a:lnTo>
                    <a:pt x="5831" y="10020"/>
                  </a:lnTo>
                  <a:lnTo>
                    <a:pt x="5834" y="10071"/>
                  </a:lnTo>
                  <a:lnTo>
                    <a:pt x="5834" y="10072"/>
                  </a:lnTo>
                  <a:lnTo>
                    <a:pt x="5834" y="10073"/>
                  </a:lnTo>
                  <a:lnTo>
                    <a:pt x="5834" y="10074"/>
                  </a:lnTo>
                  <a:lnTo>
                    <a:pt x="5834" y="10073"/>
                  </a:lnTo>
                  <a:lnTo>
                    <a:pt x="5834" y="10072"/>
                  </a:lnTo>
                  <a:lnTo>
                    <a:pt x="5834" y="10071"/>
                  </a:lnTo>
                  <a:lnTo>
                    <a:pt x="5834" y="10070"/>
                  </a:lnTo>
                  <a:lnTo>
                    <a:pt x="5834" y="10069"/>
                  </a:lnTo>
                  <a:lnTo>
                    <a:pt x="5834" y="10068"/>
                  </a:lnTo>
                  <a:lnTo>
                    <a:pt x="5834" y="10067"/>
                  </a:lnTo>
                  <a:lnTo>
                    <a:pt x="5834" y="10068"/>
                  </a:lnTo>
                  <a:lnTo>
                    <a:pt x="5834" y="10069"/>
                  </a:lnTo>
                  <a:lnTo>
                    <a:pt x="5834" y="10071"/>
                  </a:lnTo>
                  <a:lnTo>
                    <a:pt x="5544" y="12542"/>
                  </a:lnTo>
                  <a:lnTo>
                    <a:pt x="7958" y="12542"/>
                  </a:lnTo>
                  <a:lnTo>
                    <a:pt x="9006" y="7843"/>
                  </a:lnTo>
                  <a:lnTo>
                    <a:pt x="9010" y="7928"/>
                  </a:lnTo>
                  <a:lnTo>
                    <a:pt x="9023" y="8013"/>
                  </a:lnTo>
                  <a:lnTo>
                    <a:pt x="9043" y="8093"/>
                  </a:lnTo>
                  <a:lnTo>
                    <a:pt x="9072" y="8170"/>
                  </a:lnTo>
                  <a:lnTo>
                    <a:pt x="9108" y="8245"/>
                  </a:lnTo>
                  <a:lnTo>
                    <a:pt x="9150" y="8314"/>
                  </a:lnTo>
                  <a:lnTo>
                    <a:pt x="9199" y="8378"/>
                  </a:lnTo>
                  <a:lnTo>
                    <a:pt x="9254" y="8438"/>
                  </a:lnTo>
                  <a:lnTo>
                    <a:pt x="9314" y="8492"/>
                  </a:lnTo>
                  <a:lnTo>
                    <a:pt x="9380" y="8541"/>
                  </a:lnTo>
                  <a:lnTo>
                    <a:pt x="9450" y="8583"/>
                  </a:lnTo>
                  <a:lnTo>
                    <a:pt x="9524" y="8619"/>
                  </a:lnTo>
                  <a:lnTo>
                    <a:pt x="9602" y="8647"/>
                  </a:lnTo>
                  <a:lnTo>
                    <a:pt x="9683" y="8667"/>
                  </a:lnTo>
                  <a:lnTo>
                    <a:pt x="9768" y="8680"/>
                  </a:lnTo>
                  <a:lnTo>
                    <a:pt x="9855" y="8685"/>
                  </a:lnTo>
                  <a:lnTo>
                    <a:pt x="9941" y="8680"/>
                  </a:lnTo>
                  <a:lnTo>
                    <a:pt x="10026" y="8667"/>
                  </a:lnTo>
                  <a:lnTo>
                    <a:pt x="10107" y="8647"/>
                  </a:lnTo>
                  <a:lnTo>
                    <a:pt x="10184" y="8619"/>
                  </a:lnTo>
                  <a:lnTo>
                    <a:pt x="10258" y="8583"/>
                  </a:lnTo>
                  <a:lnTo>
                    <a:pt x="10329" y="8541"/>
                  </a:lnTo>
                  <a:lnTo>
                    <a:pt x="10394" y="8492"/>
                  </a:lnTo>
                  <a:lnTo>
                    <a:pt x="10454" y="8438"/>
                  </a:lnTo>
                  <a:lnTo>
                    <a:pt x="10509" y="8378"/>
                  </a:lnTo>
                  <a:lnTo>
                    <a:pt x="10558" y="8314"/>
                  </a:lnTo>
                  <a:lnTo>
                    <a:pt x="10601" y="8245"/>
                  </a:lnTo>
                  <a:lnTo>
                    <a:pt x="10636" y="8170"/>
                  </a:lnTo>
                  <a:lnTo>
                    <a:pt x="10666" y="8093"/>
                  </a:lnTo>
                  <a:lnTo>
                    <a:pt x="10686" y="8013"/>
                  </a:lnTo>
                  <a:lnTo>
                    <a:pt x="10699" y="7928"/>
                  </a:lnTo>
                  <a:lnTo>
                    <a:pt x="10704" y="7843"/>
                  </a:lnTo>
                  <a:lnTo>
                    <a:pt x="10701" y="2409"/>
                  </a:lnTo>
                  <a:lnTo>
                    <a:pt x="10688" y="2162"/>
                  </a:lnTo>
                  <a:lnTo>
                    <a:pt x="10651" y="1922"/>
                  </a:lnTo>
                  <a:lnTo>
                    <a:pt x="10592" y="1692"/>
                  </a:lnTo>
                  <a:lnTo>
                    <a:pt x="10510" y="1470"/>
                  </a:lnTo>
                  <a:lnTo>
                    <a:pt x="10408" y="1259"/>
                  </a:lnTo>
                  <a:lnTo>
                    <a:pt x="10285" y="1061"/>
                  </a:lnTo>
                  <a:lnTo>
                    <a:pt x="10146" y="875"/>
                  </a:lnTo>
                  <a:lnTo>
                    <a:pt x="9989" y="704"/>
                  </a:lnTo>
                  <a:lnTo>
                    <a:pt x="9816" y="549"/>
                  </a:lnTo>
                  <a:lnTo>
                    <a:pt x="9629" y="410"/>
                  </a:lnTo>
                  <a:lnTo>
                    <a:pt x="9429" y="290"/>
                  </a:lnTo>
                  <a:lnTo>
                    <a:pt x="9217" y="189"/>
                  </a:lnTo>
                  <a:lnTo>
                    <a:pt x="8994" y="107"/>
                  </a:lnTo>
                  <a:lnTo>
                    <a:pt x="8761" y="48"/>
                  </a:lnTo>
                  <a:lnTo>
                    <a:pt x="8520" y="12"/>
                  </a:lnTo>
                  <a:lnTo>
                    <a:pt x="8272" y="0"/>
                  </a:lnTo>
                  <a:lnTo>
                    <a:pt x="24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Oval 12"/>
            <p:cNvSpPr>
              <a:spLocks noChangeArrowheads="1"/>
            </p:cNvSpPr>
            <p:nvPr/>
          </p:nvSpPr>
          <p:spPr bwMode="auto">
            <a:xfrm>
              <a:off x="457200" y="5867400"/>
              <a:ext cx="152400" cy="152400"/>
            </a:xfrm>
            <a:prstGeom prst="ellipse">
              <a:avLst/>
            </a:prstGeom>
            <a:solidFill>
              <a:schemeClr val="tx1"/>
            </a:solidFill>
            <a:ln w="9525">
              <a:solidFill>
                <a:schemeClr val="tx1"/>
              </a:solidFill>
              <a:round/>
              <a:headEnd/>
              <a:tailEnd/>
            </a:ln>
          </p:spPr>
          <p:txBody>
            <a:bodyPr wrap="none" anchor="ctr"/>
            <a:lstStyle/>
            <a:p>
              <a:endParaRPr lang="en-US" sz="1800">
                <a:solidFill>
                  <a:srgbClr val="000000"/>
                </a:solidFill>
              </a:endParaRPr>
            </a:p>
          </p:txBody>
        </p:sp>
      </p:grpSp>
      <p:grpSp>
        <p:nvGrpSpPr>
          <p:cNvPr id="2" name="Group 1"/>
          <p:cNvGrpSpPr/>
          <p:nvPr/>
        </p:nvGrpSpPr>
        <p:grpSpPr>
          <a:xfrm>
            <a:off x="0" y="1219200"/>
            <a:ext cx="8839200" cy="5296694"/>
            <a:chOff x="0" y="1219200"/>
            <a:chExt cx="8839200" cy="5296694"/>
          </a:xfrm>
        </p:grpSpPr>
        <p:sp>
          <p:nvSpPr>
            <p:cNvPr id="34831" name="Text Box 9"/>
            <p:cNvSpPr txBox="1">
              <a:spLocks noChangeArrowheads="1"/>
            </p:cNvSpPr>
            <p:nvPr/>
          </p:nvSpPr>
          <p:spPr bwMode="auto">
            <a:xfrm>
              <a:off x="0" y="1219201"/>
              <a:ext cx="4800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algn="ctr" eaLnBrk="0" fontAlgn="base" hangingPunct="0">
                <a:spcBef>
                  <a:spcPct val="0"/>
                </a:spcBef>
                <a:spcAft>
                  <a:spcPct val="0"/>
                </a:spcAft>
                <a:defRPr sz="2800">
                  <a:solidFill>
                    <a:schemeClr val="tx1"/>
                  </a:solidFill>
                  <a:latin typeface="Arial" pitchFamily="34" charset="0"/>
                </a:defRPr>
              </a:lvl6pPr>
              <a:lvl7pPr marL="2971800" indent="-228600" algn="ctr" eaLnBrk="0" fontAlgn="base" hangingPunct="0">
                <a:spcBef>
                  <a:spcPct val="0"/>
                </a:spcBef>
                <a:spcAft>
                  <a:spcPct val="0"/>
                </a:spcAft>
                <a:defRPr sz="2800">
                  <a:solidFill>
                    <a:schemeClr val="tx1"/>
                  </a:solidFill>
                  <a:latin typeface="Arial" pitchFamily="34" charset="0"/>
                </a:defRPr>
              </a:lvl7pPr>
              <a:lvl8pPr marL="3429000" indent="-228600" algn="ctr" eaLnBrk="0" fontAlgn="base" hangingPunct="0">
                <a:spcBef>
                  <a:spcPct val="0"/>
                </a:spcBef>
                <a:spcAft>
                  <a:spcPct val="0"/>
                </a:spcAft>
                <a:defRPr sz="2800">
                  <a:solidFill>
                    <a:schemeClr val="tx1"/>
                  </a:solidFill>
                  <a:latin typeface="Arial" pitchFamily="34" charset="0"/>
                </a:defRPr>
              </a:lvl8pPr>
              <a:lvl9pPr marL="3886200" indent="-228600" algn="ctr" eaLnBrk="0" fontAlgn="base" hangingPunct="0">
                <a:spcBef>
                  <a:spcPct val="0"/>
                </a:spcBef>
                <a:spcAft>
                  <a:spcPct val="0"/>
                </a:spcAft>
                <a:defRPr sz="2800">
                  <a:solidFill>
                    <a:schemeClr val="tx1"/>
                  </a:solidFill>
                  <a:latin typeface="Arial" pitchFamily="34" charset="0"/>
                </a:defRPr>
              </a:lvl9pPr>
            </a:lstStyle>
            <a:p>
              <a:pPr eaLnBrk="1" hangingPunct="1"/>
              <a:r>
                <a:rPr lang="en-US" sz="4000" dirty="0"/>
                <a:t>500 calories</a:t>
              </a:r>
            </a:p>
          </p:txBody>
        </p:sp>
        <p:sp>
          <p:nvSpPr>
            <p:cNvPr id="34829" name="Rectangle 12"/>
            <p:cNvSpPr>
              <a:spLocks noChangeArrowheads="1"/>
            </p:cNvSpPr>
            <p:nvPr/>
          </p:nvSpPr>
          <p:spPr bwMode="auto">
            <a:xfrm>
              <a:off x="4572000" y="1219200"/>
              <a:ext cx="403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4000" dirty="0">
                  <a:solidFill>
                    <a:schemeClr val="tx1"/>
                  </a:solidFill>
                </a:rPr>
                <a:t>1,025 calories</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173" y="1968235"/>
              <a:ext cx="3291840" cy="312372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905000"/>
              <a:ext cx="3181366" cy="3127248"/>
            </a:xfrm>
            <a:prstGeom prst="rect">
              <a:avLst/>
            </a:prstGeom>
          </p:spPr>
        </p:pic>
        <p:sp>
          <p:nvSpPr>
            <p:cNvPr id="10" name="Explosion 1 9"/>
            <p:cNvSpPr/>
            <p:nvPr/>
          </p:nvSpPr>
          <p:spPr bwMode="auto">
            <a:xfrm>
              <a:off x="304800" y="4873546"/>
              <a:ext cx="8534400" cy="1642348"/>
            </a:xfrm>
            <a:prstGeom prst="irregularSeal1">
              <a:avLst/>
            </a:prstGeom>
            <a:solidFill>
              <a:srgbClr val="FFFF00"/>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C00000"/>
                  </a:solidFill>
                  <a:effectLst/>
                  <a:latin typeface="Arial Black" pitchFamily="34" charset="0"/>
                </a:rPr>
                <a:t>525 more calories</a:t>
              </a:r>
            </a:p>
          </p:txBody>
        </p:sp>
      </p:grpSp>
    </p:spTree>
    <p:extLst>
      <p:ext uri="{BB962C8B-B14F-4D97-AF65-F5344CB8AC3E}">
        <p14:creationId xmlns:p14="http://schemas.microsoft.com/office/powerpoint/2010/main" val="9507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Portion size for 1 cup of pasta</a:t>
            </a:r>
          </a:p>
        </p:txBody>
      </p:sp>
      <p:pic>
        <p:nvPicPr>
          <p:cNvPr id="1026" name="Picture 2" descr="Portion Sizes: How to Eyeball Servings Of 8 Popular Foods | Men's Heal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5653" y="1828800"/>
            <a:ext cx="6002347"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8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a:xfrm>
            <a:off x="0" y="0"/>
            <a:ext cx="9144000" cy="990600"/>
          </a:xfrm>
        </p:spPr>
        <p:txBody>
          <a:bodyPr/>
          <a:lstStyle/>
          <a:p>
            <a:pPr eaLnBrk="1" hangingPunct="1"/>
            <a:r>
              <a:rPr lang="en-US" sz="5400" dirty="0">
                <a:solidFill>
                  <a:schemeClr val="tx1"/>
                </a:solidFill>
              </a:rPr>
              <a:t>Fruits</a:t>
            </a:r>
          </a:p>
        </p:txBody>
      </p:sp>
      <p:sp>
        <p:nvSpPr>
          <p:cNvPr id="6" name="Text Placeholder 5"/>
          <p:cNvSpPr>
            <a:spLocks noGrp="1"/>
          </p:cNvSpPr>
          <p:nvPr>
            <p:ph type="body" sz="half" idx="2"/>
          </p:nvPr>
        </p:nvSpPr>
        <p:spPr>
          <a:xfrm>
            <a:off x="417967" y="2434019"/>
            <a:ext cx="4157662" cy="3280981"/>
          </a:xfrm>
        </p:spPr>
        <p:txBody>
          <a:bodyPr/>
          <a:lstStyle/>
          <a:p>
            <a:pPr marL="0" indent="0">
              <a:buNone/>
            </a:pPr>
            <a:r>
              <a:rPr lang="en-US" sz="3600" dirty="0"/>
              <a:t>Eat 2 cups of fresh, canned, </a:t>
            </a:r>
            <a:br>
              <a:rPr lang="en-US" sz="3600" dirty="0"/>
            </a:br>
            <a:r>
              <a:rPr lang="en-US" sz="3600" dirty="0"/>
              <a:t>or frozen fruits.</a:t>
            </a:r>
            <a:r>
              <a:rPr lang="en-US" sz="3600" dirty="0">
                <a:solidFill>
                  <a:schemeClr val="tx1"/>
                </a:solidFill>
              </a:rPr>
              <a:t>*</a:t>
            </a:r>
          </a:p>
          <a:p>
            <a:pPr marL="0" indent="0">
              <a:buNone/>
            </a:pPr>
            <a:endParaRPr lang="en-US" sz="3600" dirty="0">
              <a:solidFill>
                <a:srgbClr val="C00000"/>
              </a:solidFill>
            </a:endParaRPr>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 name="TextBox 2"/>
          <p:cNvSpPr txBox="1"/>
          <p:nvPr/>
        </p:nvSpPr>
        <p:spPr>
          <a:xfrm>
            <a:off x="6324600" y="2362200"/>
            <a:ext cx="184731" cy="646331"/>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371600"/>
            <a:ext cx="4566805" cy="4151169"/>
          </a:xfrm>
          <a:prstGeom prst="rect">
            <a:avLst/>
          </a:prstGeom>
        </p:spPr>
      </p:pic>
      <p:sp>
        <p:nvSpPr>
          <p:cNvPr id="9" name="TextBox 8"/>
          <p:cNvSpPr txBox="1"/>
          <p:nvPr/>
        </p:nvSpPr>
        <p:spPr>
          <a:xfrm>
            <a:off x="566738" y="6073914"/>
            <a:ext cx="7967662" cy="707886"/>
          </a:xfrm>
          <a:prstGeom prst="rect">
            <a:avLst/>
          </a:prstGeom>
          <a:noFill/>
        </p:spPr>
        <p:txBody>
          <a:bodyPr wrap="square" rtlCol="0">
            <a:spAutoFit/>
          </a:bodyPr>
          <a:lstStyle/>
          <a:p>
            <a:pPr algn="l"/>
            <a:r>
              <a:rPr lang="en-US" sz="2000" dirty="0"/>
              <a:t>*</a:t>
            </a:r>
            <a:r>
              <a:rPr lang="en-US" sz="2000" dirty="0">
                <a:solidFill>
                  <a:srgbClr val="C00000"/>
                </a:solidFill>
              </a:rPr>
              <a:t> </a:t>
            </a:r>
            <a:r>
              <a:rPr lang="en-US" sz="2000" b="0" dirty="0">
                <a:solidFill>
                  <a:schemeClr val="tx1"/>
                </a:solidFill>
              </a:rPr>
              <a:t>Based on a 2,000 - calorie daily food pattern for ages 19 and over; </a:t>
            </a:r>
            <a:br>
              <a:rPr lang="en-US" sz="2000" b="0" dirty="0">
                <a:solidFill>
                  <a:schemeClr val="tx1"/>
                </a:solidFill>
              </a:rPr>
            </a:br>
            <a:r>
              <a:rPr lang="en-US" sz="2000" b="0" dirty="0">
                <a:solidFill>
                  <a:schemeClr val="tx1"/>
                </a:solidFill>
              </a:rPr>
              <a:t>  amounts may vary depending on your calorie needs</a:t>
            </a:r>
          </a:p>
        </p:txBody>
      </p:sp>
    </p:spTree>
    <p:extLst>
      <p:ext uri="{BB962C8B-B14F-4D97-AF65-F5344CB8AC3E}">
        <p14:creationId xmlns:p14="http://schemas.microsoft.com/office/powerpoint/2010/main" val="2586154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ChangeArrowheads="1"/>
          </p:cNvSpPr>
          <p:nvPr>
            <p:ph type="title"/>
          </p:nvPr>
        </p:nvSpPr>
        <p:spPr>
          <a:xfrm>
            <a:off x="0" y="0"/>
            <a:ext cx="9144000" cy="990600"/>
          </a:xfrm>
        </p:spPr>
        <p:txBody>
          <a:bodyPr/>
          <a:lstStyle/>
          <a:p>
            <a:pPr eaLnBrk="1" hangingPunct="1"/>
            <a:r>
              <a:rPr lang="en-US" sz="5400" dirty="0">
                <a:solidFill>
                  <a:schemeClr val="tx1"/>
                </a:solidFill>
              </a:rPr>
              <a:t>Fruits</a:t>
            </a:r>
          </a:p>
        </p:txBody>
      </p:sp>
      <p:sp>
        <p:nvSpPr>
          <p:cNvPr id="8" name="AutoShape 4"/>
          <p:cNvSpPr>
            <a:spLocks noChangeArrowheads="1"/>
          </p:cNvSpPr>
          <p:nvPr/>
        </p:nvSpPr>
        <p:spPr bwMode="auto">
          <a:xfrm>
            <a:off x="149452" y="366713"/>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 name="TextBox 2"/>
          <p:cNvSpPr txBox="1"/>
          <p:nvPr/>
        </p:nvSpPr>
        <p:spPr>
          <a:xfrm>
            <a:off x="6324600" y="2362200"/>
            <a:ext cx="184731" cy="646331"/>
          </a:xfrm>
          <a:prstGeom prst="rect">
            <a:avLst/>
          </a:prstGeom>
          <a:noFill/>
        </p:spPr>
        <p:txBody>
          <a:bodyPr wrap="none" rtlCol="0">
            <a:spAutoFit/>
          </a:bodyPr>
          <a:lstStyle/>
          <a:p>
            <a:endParaRPr lang="en-US" dirty="0"/>
          </a:p>
        </p:txBody>
      </p:sp>
      <p:sp>
        <p:nvSpPr>
          <p:cNvPr id="13" name="Text Placeholder 5"/>
          <p:cNvSpPr txBox="1">
            <a:spLocks/>
          </p:cNvSpPr>
          <p:nvPr/>
        </p:nvSpPr>
        <p:spPr bwMode="auto">
          <a:xfrm>
            <a:off x="304800" y="2362200"/>
            <a:ext cx="47244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buFontTx/>
              <a:buNone/>
            </a:pPr>
            <a:r>
              <a:rPr lang="en-US" dirty="0"/>
              <a:t>1 cup fruit equals:</a:t>
            </a:r>
          </a:p>
          <a:p>
            <a:r>
              <a:rPr lang="en-US" dirty="0"/>
              <a:t>1 cup fruit</a:t>
            </a:r>
          </a:p>
          <a:p>
            <a:r>
              <a:rPr lang="en-US" dirty="0"/>
              <a:t>1 cup 100% fruit juice</a:t>
            </a:r>
          </a:p>
          <a:p>
            <a:r>
              <a:rPr lang="en-US" dirty="0"/>
              <a:t>½ cup dried fruit</a:t>
            </a:r>
            <a:endParaRPr lang="en-US"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0249" y="1573806"/>
            <a:ext cx="3949956" cy="3795359"/>
          </a:xfrm>
          <a:prstGeom prst="rect">
            <a:avLst/>
          </a:prstGeom>
        </p:spPr>
      </p:pic>
    </p:spTree>
    <p:extLst>
      <p:ext uri="{BB962C8B-B14F-4D97-AF65-F5344CB8AC3E}">
        <p14:creationId xmlns:p14="http://schemas.microsoft.com/office/powerpoint/2010/main" val="266899969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1 Cup of Fruit</a:t>
            </a:r>
          </a:p>
        </p:txBody>
      </p:sp>
      <p:pic>
        <p:nvPicPr>
          <p:cNvPr id="3074" name="Picture 2" descr="Appl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69306" y="2386806"/>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13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032"/>
          <a:stretch/>
        </p:blipFill>
        <p:spPr bwMode="auto">
          <a:xfrm>
            <a:off x="3042329" y="1475971"/>
            <a:ext cx="5949271" cy="423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Grp="1" noChangeArrowheads="1"/>
          </p:cNvSpPr>
          <p:nvPr>
            <p:ph type="title"/>
          </p:nvPr>
        </p:nvSpPr>
        <p:spPr>
          <a:xfrm>
            <a:off x="0" y="0"/>
            <a:ext cx="9144000" cy="990600"/>
          </a:xfrm>
        </p:spPr>
        <p:txBody>
          <a:bodyPr/>
          <a:lstStyle/>
          <a:p>
            <a:pPr eaLnBrk="1" hangingPunct="1"/>
            <a:r>
              <a:rPr lang="en-US" sz="5400" dirty="0">
                <a:solidFill>
                  <a:schemeClr val="tx1"/>
                </a:solidFill>
              </a:rPr>
              <a:t>Fruits</a:t>
            </a:r>
          </a:p>
        </p:txBody>
      </p:sp>
      <p:sp>
        <p:nvSpPr>
          <p:cNvPr id="8" name="AutoShape 4"/>
          <p:cNvSpPr>
            <a:spLocks noChangeArrowheads="1"/>
          </p:cNvSpPr>
          <p:nvPr/>
        </p:nvSpPr>
        <p:spPr bwMode="auto">
          <a:xfrm>
            <a:off x="149452" y="366713"/>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 name="TextBox 2"/>
          <p:cNvSpPr txBox="1"/>
          <p:nvPr/>
        </p:nvSpPr>
        <p:spPr>
          <a:xfrm>
            <a:off x="6324600" y="2362200"/>
            <a:ext cx="184731" cy="646331"/>
          </a:xfrm>
          <a:prstGeom prst="rect">
            <a:avLst/>
          </a:prstGeom>
          <a:noFill/>
        </p:spPr>
        <p:txBody>
          <a:bodyPr wrap="none" rtlCol="0">
            <a:spAutoFit/>
          </a:bodyPr>
          <a:lstStyle/>
          <a:p>
            <a:endParaRPr lang="en-US" dirty="0"/>
          </a:p>
        </p:txBody>
      </p:sp>
      <p:sp>
        <p:nvSpPr>
          <p:cNvPr id="13" name="Text Placeholder 5"/>
          <p:cNvSpPr txBox="1">
            <a:spLocks/>
          </p:cNvSpPr>
          <p:nvPr/>
        </p:nvSpPr>
        <p:spPr bwMode="auto">
          <a:xfrm>
            <a:off x="304800" y="1752600"/>
            <a:ext cx="335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buNone/>
            </a:pPr>
            <a:r>
              <a:rPr lang="en-US" dirty="0"/>
              <a:t>Make most of your choices whole or cut-up fruit rather than juice, for the benefits dietary fiber provides.</a:t>
            </a:r>
            <a:endParaRPr lang="en-US" sz="2400" dirty="0"/>
          </a:p>
        </p:txBody>
      </p:sp>
    </p:spTree>
    <p:extLst>
      <p:ext uri="{BB962C8B-B14F-4D97-AF65-F5344CB8AC3E}">
        <p14:creationId xmlns:p14="http://schemas.microsoft.com/office/powerpoint/2010/main" val="5638573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a:xfrm>
            <a:off x="0" y="0"/>
            <a:ext cx="9144000" cy="990600"/>
          </a:xfrm>
        </p:spPr>
        <p:txBody>
          <a:bodyPr/>
          <a:lstStyle/>
          <a:p>
            <a:pPr eaLnBrk="1" hangingPunct="1"/>
            <a:r>
              <a:rPr lang="en-US" sz="5400" dirty="0">
                <a:solidFill>
                  <a:schemeClr val="tx1"/>
                </a:solidFill>
              </a:rPr>
              <a:t>Vegetables</a:t>
            </a:r>
          </a:p>
        </p:txBody>
      </p:sp>
      <p:sp>
        <p:nvSpPr>
          <p:cNvPr id="6" name="Text Placeholder 5"/>
          <p:cNvSpPr>
            <a:spLocks noGrp="1"/>
          </p:cNvSpPr>
          <p:nvPr>
            <p:ph type="body" sz="half" idx="2"/>
          </p:nvPr>
        </p:nvSpPr>
        <p:spPr>
          <a:xfrm>
            <a:off x="304800" y="1752601"/>
            <a:ext cx="3962400" cy="4343400"/>
          </a:xfrm>
        </p:spPr>
        <p:txBody>
          <a:bodyPr/>
          <a:lstStyle/>
          <a:p>
            <a:pPr marL="0" indent="0">
              <a:buNone/>
            </a:pPr>
            <a:r>
              <a:rPr lang="en-US" dirty="0"/>
              <a:t>Eat 2½ cups of fresh, frozen, canned vegetables, or an equivalent amount of dried/dehydrated vegetables.</a:t>
            </a:r>
            <a:r>
              <a:rPr lang="en-US" dirty="0">
                <a:solidFill>
                  <a:schemeClr val="tx1"/>
                </a:solidFill>
              </a:rPr>
              <a:t>*</a:t>
            </a:r>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 name="TextBox 2"/>
          <p:cNvSpPr txBox="1"/>
          <p:nvPr/>
        </p:nvSpPr>
        <p:spPr>
          <a:xfrm>
            <a:off x="6324600" y="2362200"/>
            <a:ext cx="184731" cy="646331"/>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371600"/>
            <a:ext cx="4566805" cy="4151169"/>
          </a:xfrm>
          <a:prstGeom prst="rect">
            <a:avLst/>
          </a:prstGeom>
        </p:spPr>
      </p:pic>
      <p:sp>
        <p:nvSpPr>
          <p:cNvPr id="9" name="TextBox 8"/>
          <p:cNvSpPr txBox="1"/>
          <p:nvPr/>
        </p:nvSpPr>
        <p:spPr>
          <a:xfrm>
            <a:off x="566738" y="6073914"/>
            <a:ext cx="7967662" cy="707886"/>
          </a:xfrm>
          <a:prstGeom prst="rect">
            <a:avLst/>
          </a:prstGeom>
          <a:noFill/>
        </p:spPr>
        <p:txBody>
          <a:bodyPr wrap="square" rtlCol="0">
            <a:spAutoFit/>
          </a:bodyPr>
          <a:lstStyle/>
          <a:p>
            <a:pPr algn="l"/>
            <a:r>
              <a:rPr lang="en-US" sz="2000" dirty="0"/>
              <a:t>*</a:t>
            </a:r>
            <a:r>
              <a:rPr lang="en-US" sz="2000" dirty="0">
                <a:solidFill>
                  <a:srgbClr val="C00000"/>
                </a:solidFill>
              </a:rPr>
              <a:t> </a:t>
            </a:r>
            <a:r>
              <a:rPr lang="en-US" sz="2000" b="0" dirty="0">
                <a:solidFill>
                  <a:schemeClr val="tx1"/>
                </a:solidFill>
              </a:rPr>
              <a:t>Based on a 2,000 - calorie daily food pattern for ages 19 and over; </a:t>
            </a:r>
          </a:p>
          <a:p>
            <a:pPr algn="l"/>
            <a:r>
              <a:rPr lang="en-US" sz="2000" b="0" dirty="0">
                <a:solidFill>
                  <a:schemeClr val="tx1"/>
                </a:solidFill>
              </a:rPr>
              <a:t>  amounts may vary depending on your calorie needs</a:t>
            </a:r>
          </a:p>
        </p:txBody>
      </p:sp>
    </p:spTree>
    <p:extLst>
      <p:ext uri="{BB962C8B-B14F-4D97-AF65-F5344CB8AC3E}">
        <p14:creationId xmlns:p14="http://schemas.microsoft.com/office/powerpoint/2010/main" val="41235918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 is a Registered Dietitian?</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1453354"/>
            <a:ext cx="2900565" cy="5155081"/>
          </a:xfrm>
        </p:spPr>
      </p:pic>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1447800"/>
            <a:ext cx="2900565" cy="5155081"/>
          </a:xfrm>
          <a:prstGeom prst="rect">
            <a:avLst/>
          </a:prstGeom>
        </p:spPr>
      </p:pic>
    </p:spTree>
    <p:extLst>
      <p:ext uri="{BB962C8B-B14F-4D97-AF65-F5344CB8AC3E}">
        <p14:creationId xmlns:p14="http://schemas.microsoft.com/office/powerpoint/2010/main" val="20478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069"/>
          <a:stretch/>
        </p:blipFill>
        <p:spPr bwMode="auto">
          <a:xfrm>
            <a:off x="3733800" y="182879"/>
            <a:ext cx="5402217" cy="66751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Rectangle 8"/>
          <p:cNvSpPr>
            <a:spLocks noGrp="1" noChangeArrowheads="1"/>
          </p:cNvSpPr>
          <p:nvPr>
            <p:ph type="title"/>
          </p:nvPr>
        </p:nvSpPr>
        <p:spPr>
          <a:xfrm>
            <a:off x="0" y="0"/>
            <a:ext cx="9144000" cy="990600"/>
          </a:xfrm>
        </p:spPr>
        <p:txBody>
          <a:bodyPr/>
          <a:lstStyle/>
          <a:p>
            <a:pPr eaLnBrk="1" hangingPunct="1"/>
            <a:r>
              <a:rPr lang="en-US" sz="5400" dirty="0">
                <a:solidFill>
                  <a:schemeClr val="tx1"/>
                </a:solidFill>
              </a:rPr>
              <a:t>Vegetables</a:t>
            </a:r>
          </a:p>
        </p:txBody>
      </p:sp>
      <p:sp>
        <p:nvSpPr>
          <p:cNvPr id="6" name="Text Placeholder 5"/>
          <p:cNvSpPr>
            <a:spLocks noGrp="1"/>
          </p:cNvSpPr>
          <p:nvPr>
            <p:ph type="body" sz="half" idx="2"/>
          </p:nvPr>
        </p:nvSpPr>
        <p:spPr>
          <a:xfrm>
            <a:off x="381000" y="2590800"/>
            <a:ext cx="2971800" cy="2667000"/>
          </a:xfrm>
        </p:spPr>
        <p:txBody>
          <a:bodyPr/>
          <a:lstStyle/>
          <a:p>
            <a:pPr marL="0" indent="0">
              <a:buNone/>
            </a:pPr>
            <a:r>
              <a:rPr lang="en-US" dirty="0"/>
              <a:t>2 cups of raw leafy greens equal 1 cup of vegetables.</a:t>
            </a:r>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 name="TextBox 2"/>
          <p:cNvSpPr txBox="1"/>
          <p:nvPr/>
        </p:nvSpPr>
        <p:spPr>
          <a:xfrm>
            <a:off x="6324600" y="2362200"/>
            <a:ext cx="184731" cy="646331"/>
          </a:xfrm>
          <a:prstGeom prst="rect">
            <a:avLst/>
          </a:prstGeom>
          <a:noFill/>
        </p:spPr>
        <p:txBody>
          <a:bodyPr wrap="none" rtlCol="0">
            <a:spAutoFit/>
          </a:bodyPr>
          <a:lstStyle/>
          <a:p>
            <a:endParaRPr lang="en-US" dirty="0"/>
          </a:p>
        </p:txBody>
      </p:sp>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0600" y="6248400"/>
            <a:ext cx="433388"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610276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1 serving of salad</a:t>
            </a:r>
          </a:p>
        </p:txBody>
      </p:sp>
      <p:pic>
        <p:nvPicPr>
          <p:cNvPr id="4098" name="Picture 2" descr="Salad Green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69306" y="2386806"/>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98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a:xfrm>
            <a:off x="0" y="0"/>
            <a:ext cx="9144000" cy="990600"/>
          </a:xfrm>
        </p:spPr>
        <p:txBody>
          <a:bodyPr/>
          <a:lstStyle/>
          <a:p>
            <a:pPr eaLnBrk="1" hangingPunct="1"/>
            <a:r>
              <a:rPr lang="en-US" sz="5400" dirty="0">
                <a:solidFill>
                  <a:schemeClr val="tx1"/>
                </a:solidFill>
              </a:rPr>
              <a:t>Dairy </a:t>
            </a:r>
          </a:p>
        </p:txBody>
      </p:sp>
      <p:sp>
        <p:nvSpPr>
          <p:cNvPr id="6" name="Text Placeholder 5"/>
          <p:cNvSpPr>
            <a:spLocks noGrp="1"/>
          </p:cNvSpPr>
          <p:nvPr>
            <p:ph type="body" sz="half" idx="2"/>
          </p:nvPr>
        </p:nvSpPr>
        <p:spPr>
          <a:xfrm>
            <a:off x="304800" y="2286000"/>
            <a:ext cx="3733800" cy="3276600"/>
          </a:xfrm>
        </p:spPr>
        <p:txBody>
          <a:bodyPr/>
          <a:lstStyle/>
          <a:p>
            <a:pPr marL="0" indent="0">
              <a:spcBef>
                <a:spcPts val="0"/>
              </a:spcBef>
              <a:buNone/>
            </a:pPr>
            <a:r>
              <a:rPr lang="en-US" dirty="0"/>
              <a:t>Consume 3 cups </a:t>
            </a:r>
            <a:br>
              <a:rPr lang="en-US" dirty="0"/>
            </a:br>
            <a:r>
              <a:rPr lang="en-US" dirty="0"/>
              <a:t>of fat-free or </a:t>
            </a:r>
            <a:br>
              <a:rPr lang="en-US" dirty="0"/>
            </a:br>
            <a:r>
              <a:rPr lang="en-US" dirty="0"/>
              <a:t>low-fat milk (1%) </a:t>
            </a:r>
            <a:br>
              <a:rPr lang="en-US" dirty="0"/>
            </a:br>
            <a:r>
              <a:rPr lang="en-US" dirty="0"/>
              <a:t>or equivalent </a:t>
            </a:r>
            <a:br>
              <a:rPr lang="en-US" dirty="0"/>
            </a:br>
            <a:r>
              <a:rPr lang="en-US" dirty="0"/>
              <a:t>Dairy Group foods.</a:t>
            </a:r>
            <a:r>
              <a:rPr lang="en-US" dirty="0">
                <a:solidFill>
                  <a:schemeClr val="tx1"/>
                </a:solidFill>
              </a:rPr>
              <a:t>*</a:t>
            </a:r>
            <a:r>
              <a:rPr lang="en-US" dirty="0">
                <a:solidFill>
                  <a:srgbClr val="C00000"/>
                </a:solidFill>
              </a:rPr>
              <a:t>  </a:t>
            </a:r>
            <a:br>
              <a:rPr lang="en-US" dirty="0"/>
            </a:br>
            <a:r>
              <a:rPr lang="en-US" dirty="0"/>
              <a:t> </a:t>
            </a:r>
          </a:p>
          <a:p>
            <a:pPr>
              <a:spcBef>
                <a:spcPts val="0"/>
              </a:spcBef>
            </a:pPr>
            <a:endParaRPr lang="en-US" b="0" dirty="0"/>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 name="TextBox 2"/>
          <p:cNvSpPr txBox="1"/>
          <p:nvPr/>
        </p:nvSpPr>
        <p:spPr>
          <a:xfrm>
            <a:off x="6324600" y="2362200"/>
            <a:ext cx="184731" cy="646331"/>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1" y="1433960"/>
            <a:ext cx="4843894" cy="4403986"/>
          </a:xfrm>
          <a:prstGeom prst="rect">
            <a:avLst/>
          </a:prstGeom>
        </p:spPr>
      </p:pic>
      <p:sp>
        <p:nvSpPr>
          <p:cNvPr id="9" name="TextBox 8"/>
          <p:cNvSpPr txBox="1"/>
          <p:nvPr/>
        </p:nvSpPr>
        <p:spPr>
          <a:xfrm>
            <a:off x="566738" y="6073914"/>
            <a:ext cx="7967662" cy="707886"/>
          </a:xfrm>
          <a:prstGeom prst="rect">
            <a:avLst/>
          </a:prstGeom>
          <a:noFill/>
        </p:spPr>
        <p:txBody>
          <a:bodyPr wrap="square" rtlCol="0">
            <a:spAutoFit/>
          </a:bodyPr>
          <a:lstStyle/>
          <a:p>
            <a:pPr algn="l"/>
            <a:r>
              <a:rPr lang="en-US" sz="2000" dirty="0"/>
              <a:t>*</a:t>
            </a:r>
            <a:r>
              <a:rPr lang="en-US" sz="2000" dirty="0">
                <a:solidFill>
                  <a:srgbClr val="C00000"/>
                </a:solidFill>
              </a:rPr>
              <a:t> </a:t>
            </a:r>
            <a:r>
              <a:rPr lang="en-US" sz="2000" b="0" dirty="0">
                <a:solidFill>
                  <a:schemeClr val="tx1"/>
                </a:solidFill>
              </a:rPr>
              <a:t>Based on a 2,000 - calorie daily food pattern for ages 19 and over; </a:t>
            </a:r>
            <a:br>
              <a:rPr lang="en-US" sz="2000" b="0" dirty="0">
                <a:solidFill>
                  <a:schemeClr val="tx1"/>
                </a:solidFill>
              </a:rPr>
            </a:br>
            <a:r>
              <a:rPr lang="en-US" sz="2000" b="0" dirty="0">
                <a:solidFill>
                  <a:schemeClr val="tx1"/>
                </a:solidFill>
              </a:rPr>
              <a:t>  amounts may vary depending on your calorie needs</a:t>
            </a:r>
          </a:p>
        </p:txBody>
      </p:sp>
    </p:spTree>
    <p:extLst>
      <p:ext uri="{BB962C8B-B14F-4D97-AF65-F5344CB8AC3E}">
        <p14:creationId xmlns:p14="http://schemas.microsoft.com/office/powerpoint/2010/main" val="48007216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054" r="8336"/>
          <a:stretch/>
        </p:blipFill>
        <p:spPr>
          <a:xfrm>
            <a:off x="3353832" y="1276577"/>
            <a:ext cx="1797612" cy="3432782"/>
          </a:xfrm>
          <a:prstGeom prst="rect">
            <a:avLst/>
          </a:prstGeom>
        </p:spPr>
      </p:pic>
      <p:sp>
        <p:nvSpPr>
          <p:cNvPr id="14344" name="Rectangle 8"/>
          <p:cNvSpPr>
            <a:spLocks noGrp="1" noChangeArrowheads="1"/>
          </p:cNvSpPr>
          <p:nvPr>
            <p:ph type="title"/>
          </p:nvPr>
        </p:nvSpPr>
        <p:spPr>
          <a:xfrm>
            <a:off x="0" y="0"/>
            <a:ext cx="9144000" cy="990600"/>
          </a:xfrm>
        </p:spPr>
        <p:txBody>
          <a:bodyPr/>
          <a:lstStyle/>
          <a:p>
            <a:pPr eaLnBrk="1" hangingPunct="1"/>
            <a:r>
              <a:rPr lang="en-US" sz="5400" dirty="0">
                <a:solidFill>
                  <a:schemeClr val="tx1"/>
                </a:solidFill>
              </a:rPr>
              <a:t>Dairy</a:t>
            </a:r>
            <a:r>
              <a:rPr lang="en-US" sz="5400" dirty="0"/>
              <a:t> </a:t>
            </a:r>
          </a:p>
        </p:txBody>
      </p:sp>
      <p:sp>
        <p:nvSpPr>
          <p:cNvPr id="6" name="Text Placeholder 5"/>
          <p:cNvSpPr>
            <a:spLocks noGrp="1"/>
          </p:cNvSpPr>
          <p:nvPr>
            <p:ph type="body" sz="half" idx="2"/>
          </p:nvPr>
        </p:nvSpPr>
        <p:spPr>
          <a:xfrm>
            <a:off x="185738" y="1309914"/>
            <a:ext cx="5072062" cy="4525963"/>
          </a:xfrm>
        </p:spPr>
        <p:txBody>
          <a:bodyPr/>
          <a:lstStyle/>
          <a:p>
            <a:pPr marL="0" indent="0">
              <a:spcBef>
                <a:spcPts val="0"/>
              </a:spcBef>
              <a:buNone/>
            </a:pPr>
            <a:r>
              <a:rPr lang="en-US" sz="2800" dirty="0"/>
              <a:t>  </a:t>
            </a:r>
          </a:p>
          <a:p>
            <a:pPr marL="0" indent="0">
              <a:spcBef>
                <a:spcPts val="0"/>
              </a:spcBef>
              <a:buNone/>
            </a:pPr>
            <a:r>
              <a:rPr lang="en-US" sz="2000" dirty="0"/>
              <a:t>1-cup dairy equivalents:</a:t>
            </a:r>
            <a:br>
              <a:rPr lang="en-US" sz="2000" dirty="0"/>
            </a:br>
            <a:r>
              <a:rPr lang="en-US" sz="2000" dirty="0"/>
              <a:t>     </a:t>
            </a:r>
          </a:p>
          <a:p>
            <a:pPr>
              <a:spcBef>
                <a:spcPts val="0"/>
              </a:spcBef>
            </a:pPr>
            <a:r>
              <a:rPr lang="en-US" sz="2000" dirty="0"/>
              <a:t>8 oz. milk (1 cup)</a:t>
            </a:r>
          </a:p>
          <a:p>
            <a:pPr>
              <a:spcBef>
                <a:spcPts val="0"/>
              </a:spcBef>
            </a:pPr>
            <a:r>
              <a:rPr lang="en-US" sz="2000" dirty="0"/>
              <a:t>1 cup yogurt</a:t>
            </a:r>
          </a:p>
          <a:p>
            <a:pPr>
              <a:spcBef>
                <a:spcPts val="0"/>
              </a:spcBef>
            </a:pPr>
            <a:r>
              <a:rPr lang="en-US" sz="2000" dirty="0"/>
              <a:t>1½ oz. natural cheese</a:t>
            </a:r>
          </a:p>
          <a:p>
            <a:pPr>
              <a:spcBef>
                <a:spcPts val="0"/>
              </a:spcBef>
            </a:pPr>
            <a:r>
              <a:rPr lang="en-US" sz="2000" dirty="0"/>
              <a:t>2 oz. processed cheese </a:t>
            </a:r>
          </a:p>
          <a:p>
            <a:pPr>
              <a:spcBef>
                <a:spcPts val="0"/>
              </a:spcBef>
            </a:pPr>
            <a:r>
              <a:rPr lang="en-US" sz="2000" dirty="0"/>
              <a:t>8 oz. calcium-fortified </a:t>
            </a:r>
            <a:br>
              <a:rPr lang="en-US" sz="2000" dirty="0"/>
            </a:br>
            <a:r>
              <a:rPr lang="en-US" sz="2000" dirty="0"/>
              <a:t>soy beverages  </a:t>
            </a:r>
          </a:p>
          <a:p>
            <a:pPr>
              <a:spcBef>
                <a:spcPts val="0"/>
              </a:spcBef>
            </a:pPr>
            <a:endParaRPr lang="en-US" sz="2800" b="0" dirty="0"/>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 name="TextBox 2"/>
          <p:cNvSpPr txBox="1"/>
          <p:nvPr/>
        </p:nvSpPr>
        <p:spPr>
          <a:xfrm>
            <a:off x="6324600" y="2362200"/>
            <a:ext cx="184731" cy="646331"/>
          </a:xfrm>
          <a:prstGeom prst="rect">
            <a:avLst/>
          </a:prstGeom>
          <a:noFill/>
        </p:spPr>
        <p:txBody>
          <a:bodyPr wrap="none" rtlCol="0">
            <a:spAutoFit/>
          </a:bodyPr>
          <a:lstStyle/>
          <a:p>
            <a:endParaRPr 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2722" r="22910"/>
          <a:stretch/>
        </p:blipFill>
        <p:spPr>
          <a:xfrm rot="168791">
            <a:off x="4988285" y="1980883"/>
            <a:ext cx="2173135" cy="2664722"/>
          </a:xfrm>
          <a:prstGeom prst="rect">
            <a:avLst/>
          </a:prstGeom>
        </p:spPr>
      </p:pic>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526244" y="4948784"/>
            <a:ext cx="2617756" cy="1909216"/>
          </a:xfrm>
          <a:prstGeom prst="rect">
            <a:avLst/>
          </a:prstGeom>
        </p:spPr>
      </p:pic>
      <p:sp>
        <p:nvSpPr>
          <p:cNvPr id="10" name="TextBox 9"/>
          <p:cNvSpPr txBox="1"/>
          <p:nvPr/>
        </p:nvSpPr>
        <p:spPr>
          <a:xfrm>
            <a:off x="129835" y="6477000"/>
            <a:ext cx="7657737" cy="338554"/>
          </a:xfrm>
          <a:prstGeom prst="rect">
            <a:avLst/>
          </a:prstGeom>
          <a:noFill/>
        </p:spPr>
        <p:txBody>
          <a:bodyPr wrap="none" rtlCol="0">
            <a:spAutoFit/>
          </a:bodyPr>
          <a:lstStyle/>
          <a:p>
            <a:r>
              <a:rPr lang="en-US" sz="1600" b="0" i="1" dirty="0"/>
              <a:t>Yogurt photo courtesy of National Cancer Institute, Renee Comet, photographer</a:t>
            </a:r>
          </a:p>
        </p:txBody>
      </p:sp>
      <p:pic>
        <p:nvPicPr>
          <p:cNvPr id="1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10600" y="6248400"/>
            <a:ext cx="433388"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958423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a:xfrm>
            <a:off x="0" y="0"/>
            <a:ext cx="9144000" cy="990600"/>
          </a:xfrm>
        </p:spPr>
        <p:txBody>
          <a:bodyPr/>
          <a:lstStyle/>
          <a:p>
            <a:pPr eaLnBrk="1" hangingPunct="1"/>
            <a:r>
              <a:rPr lang="en-US" sz="5400" dirty="0">
                <a:solidFill>
                  <a:schemeClr val="tx1"/>
                </a:solidFill>
              </a:rPr>
              <a:t>Protein</a:t>
            </a:r>
          </a:p>
        </p:txBody>
      </p:sp>
      <p:sp>
        <p:nvSpPr>
          <p:cNvPr id="6" name="Text Placeholder 5"/>
          <p:cNvSpPr>
            <a:spLocks noGrp="1"/>
          </p:cNvSpPr>
          <p:nvPr>
            <p:ph type="body" sz="half" idx="2"/>
          </p:nvPr>
        </p:nvSpPr>
        <p:spPr>
          <a:xfrm>
            <a:off x="304800" y="2286000"/>
            <a:ext cx="3886200" cy="3012232"/>
          </a:xfrm>
        </p:spPr>
        <p:txBody>
          <a:bodyPr/>
          <a:lstStyle/>
          <a:p>
            <a:pPr marL="0" indent="0">
              <a:buNone/>
            </a:pPr>
            <a:r>
              <a:rPr lang="en-US" sz="3600" dirty="0"/>
              <a:t>Eat 5½ oz. </a:t>
            </a:r>
            <a:br>
              <a:rPr lang="en-US" sz="3600" dirty="0"/>
            </a:br>
            <a:r>
              <a:rPr lang="en-US" sz="3600" dirty="0"/>
              <a:t>(or equivalent) </a:t>
            </a:r>
            <a:br>
              <a:rPr lang="en-US" sz="3600" dirty="0"/>
            </a:br>
            <a:r>
              <a:rPr lang="en-US" sz="3600" dirty="0"/>
              <a:t>of </a:t>
            </a:r>
            <a:r>
              <a:rPr lang="en-US" sz="3600" dirty="0">
                <a:solidFill>
                  <a:srgbClr val="7030A0"/>
                </a:solidFill>
              </a:rPr>
              <a:t>LEAN</a:t>
            </a:r>
            <a:r>
              <a:rPr lang="en-US" sz="3600" dirty="0"/>
              <a:t> meat, poultry, or fish.</a:t>
            </a:r>
            <a:r>
              <a:rPr lang="en-US" sz="3600" dirty="0">
                <a:solidFill>
                  <a:schemeClr val="tx1"/>
                </a:solidFill>
              </a:rPr>
              <a:t>*</a:t>
            </a:r>
            <a:endParaRPr lang="en-US" sz="3600" b="0" dirty="0">
              <a:solidFill>
                <a:schemeClr val="tx1"/>
              </a:solidFill>
            </a:endParaRPr>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 name="TextBox 2"/>
          <p:cNvSpPr txBox="1"/>
          <p:nvPr/>
        </p:nvSpPr>
        <p:spPr>
          <a:xfrm>
            <a:off x="6324600" y="2362200"/>
            <a:ext cx="184731" cy="646331"/>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5973" y="1469159"/>
            <a:ext cx="4617028" cy="4195042"/>
          </a:xfrm>
          <a:prstGeom prst="rect">
            <a:avLst/>
          </a:prstGeom>
        </p:spPr>
      </p:pic>
      <p:sp>
        <p:nvSpPr>
          <p:cNvPr id="9" name="TextBox 8"/>
          <p:cNvSpPr txBox="1"/>
          <p:nvPr/>
        </p:nvSpPr>
        <p:spPr>
          <a:xfrm>
            <a:off x="566738" y="6073914"/>
            <a:ext cx="7967662" cy="707886"/>
          </a:xfrm>
          <a:prstGeom prst="rect">
            <a:avLst/>
          </a:prstGeom>
          <a:noFill/>
        </p:spPr>
        <p:txBody>
          <a:bodyPr wrap="square" rtlCol="0">
            <a:spAutoFit/>
          </a:bodyPr>
          <a:lstStyle/>
          <a:p>
            <a:pPr algn="l"/>
            <a:r>
              <a:rPr lang="en-US" sz="2000" dirty="0"/>
              <a:t>*</a:t>
            </a:r>
            <a:r>
              <a:rPr lang="en-US" sz="2000" dirty="0">
                <a:solidFill>
                  <a:srgbClr val="C00000"/>
                </a:solidFill>
              </a:rPr>
              <a:t> </a:t>
            </a:r>
            <a:r>
              <a:rPr lang="en-US" sz="2000" b="0" dirty="0">
                <a:solidFill>
                  <a:schemeClr val="tx1"/>
                </a:solidFill>
              </a:rPr>
              <a:t>Based on a 2,000 - calorie daily food pattern for ages 19 and over; </a:t>
            </a:r>
            <a:br>
              <a:rPr lang="en-US" sz="2000" b="0" dirty="0">
                <a:solidFill>
                  <a:schemeClr val="tx1"/>
                </a:solidFill>
              </a:rPr>
            </a:br>
            <a:r>
              <a:rPr lang="en-US" sz="2000" b="0" dirty="0">
                <a:solidFill>
                  <a:schemeClr val="tx1"/>
                </a:solidFill>
              </a:rPr>
              <a:t>  amounts may vary depending on your calorie needs</a:t>
            </a:r>
          </a:p>
        </p:txBody>
      </p:sp>
    </p:spTree>
    <p:extLst>
      <p:ext uri="{BB962C8B-B14F-4D97-AF65-F5344CB8AC3E}">
        <p14:creationId xmlns:p14="http://schemas.microsoft.com/office/powerpoint/2010/main" val="131473510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a:xfrm>
            <a:off x="0" y="0"/>
            <a:ext cx="9144000" cy="990600"/>
          </a:xfrm>
        </p:spPr>
        <p:txBody>
          <a:bodyPr/>
          <a:lstStyle/>
          <a:p>
            <a:pPr eaLnBrk="1" hangingPunct="1"/>
            <a:r>
              <a:rPr lang="en-US" sz="5400" dirty="0">
                <a:solidFill>
                  <a:schemeClr val="tx1"/>
                </a:solidFill>
              </a:rPr>
              <a:t>Protein</a:t>
            </a:r>
          </a:p>
        </p:txBody>
      </p:sp>
      <p:sp>
        <p:nvSpPr>
          <p:cNvPr id="6" name="Text Placeholder 5"/>
          <p:cNvSpPr>
            <a:spLocks noGrp="1"/>
          </p:cNvSpPr>
          <p:nvPr>
            <p:ph type="body" sz="half" idx="2"/>
          </p:nvPr>
        </p:nvSpPr>
        <p:spPr>
          <a:xfrm>
            <a:off x="192995" y="1189037"/>
            <a:ext cx="5358719" cy="4525963"/>
          </a:xfrm>
        </p:spPr>
        <p:txBody>
          <a:bodyPr>
            <a:normAutofit lnSpcReduction="10000"/>
          </a:bodyPr>
          <a:lstStyle/>
          <a:p>
            <a:pPr marL="0" indent="0">
              <a:buNone/>
            </a:pPr>
            <a:r>
              <a:rPr lang="en-US" sz="2000" dirty="0"/>
              <a:t>1-ounce meat equivalents:</a:t>
            </a:r>
            <a:br>
              <a:rPr lang="en-US" sz="2800" dirty="0"/>
            </a:br>
            <a:r>
              <a:rPr lang="en-US" sz="700" dirty="0"/>
              <a:t>     </a:t>
            </a:r>
          </a:p>
          <a:p>
            <a:pPr lvl="0">
              <a:spcBef>
                <a:spcPts val="200"/>
              </a:spcBef>
            </a:pPr>
            <a:r>
              <a:rPr lang="en-US" sz="2800" dirty="0"/>
              <a:t>1 oz. meat, poultry, or fish</a:t>
            </a:r>
          </a:p>
          <a:p>
            <a:pPr lvl="0">
              <a:spcBef>
                <a:spcPts val="200"/>
              </a:spcBef>
            </a:pPr>
            <a:r>
              <a:rPr lang="en-US" sz="2800" dirty="0"/>
              <a:t>¼ cup cooked beans or </a:t>
            </a:r>
            <a:br>
              <a:rPr lang="en-US" sz="2800" dirty="0"/>
            </a:br>
            <a:r>
              <a:rPr lang="en-US" sz="2800" dirty="0"/>
              <a:t>peas </a:t>
            </a:r>
            <a:r>
              <a:rPr lang="en-US" sz="2400" b="0" dirty="0"/>
              <a:t>(does not include </a:t>
            </a:r>
            <a:br>
              <a:rPr lang="en-US" sz="2400" b="0" dirty="0"/>
            </a:br>
            <a:r>
              <a:rPr lang="en-US" sz="2400" b="0" dirty="0"/>
              <a:t>green beans and peas)</a:t>
            </a:r>
            <a:endParaRPr lang="en-US" sz="2800" b="0" dirty="0"/>
          </a:p>
          <a:p>
            <a:pPr lvl="0">
              <a:spcBef>
                <a:spcPts val="200"/>
              </a:spcBef>
            </a:pPr>
            <a:r>
              <a:rPr lang="en-US" sz="2800" dirty="0"/>
              <a:t>1 egg</a:t>
            </a:r>
          </a:p>
          <a:p>
            <a:pPr lvl="0">
              <a:spcBef>
                <a:spcPts val="200"/>
              </a:spcBef>
            </a:pPr>
            <a:r>
              <a:rPr lang="en-US" sz="2800" dirty="0"/>
              <a:t>1 tablespoon peanut or almond butter</a:t>
            </a:r>
          </a:p>
          <a:p>
            <a:pPr lvl="0">
              <a:spcBef>
                <a:spcPts val="200"/>
              </a:spcBef>
            </a:pPr>
            <a:r>
              <a:rPr lang="en-US" sz="2800" dirty="0"/>
              <a:t>½ oz. of nuts or seeds</a:t>
            </a:r>
          </a:p>
          <a:p>
            <a:pPr lvl="0">
              <a:spcBef>
                <a:spcPts val="200"/>
              </a:spcBef>
            </a:pPr>
            <a:r>
              <a:rPr lang="en-US" sz="2800" dirty="0"/>
              <a:t>¼ cup (about 2 oz.) of tofu</a:t>
            </a:r>
          </a:p>
          <a:p>
            <a:pPr lvl="0">
              <a:spcBef>
                <a:spcPts val="200"/>
              </a:spcBef>
            </a:pPr>
            <a:r>
              <a:rPr lang="en-US" sz="2800" dirty="0"/>
              <a:t>¼ cup roasted soybeans</a:t>
            </a: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 name="TextBox 2"/>
          <p:cNvSpPr txBox="1"/>
          <p:nvPr/>
        </p:nvSpPr>
        <p:spPr>
          <a:xfrm>
            <a:off x="6324600" y="2362200"/>
            <a:ext cx="184731" cy="646331"/>
          </a:xfrm>
          <a:prstGeom prst="rect">
            <a:avLst/>
          </a:prstGeom>
          <a:noFill/>
        </p:spPr>
        <p:txBody>
          <a:bodyPr wrap="none" rtlCol="0">
            <a:spAutoFit/>
          </a:bodyPr>
          <a:lstStyle/>
          <a:p>
            <a:endParaRPr lang="en-US" dirty="0"/>
          </a:p>
        </p:txBody>
      </p:sp>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5801539">
            <a:off x="6248180" y="896516"/>
            <a:ext cx="739966" cy="107631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117824">
            <a:off x="5168303" y="2628085"/>
            <a:ext cx="643749" cy="760891"/>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3015" y="1110150"/>
            <a:ext cx="1623835" cy="1313253"/>
          </a:xfrm>
          <a:prstGeom prst="rect">
            <a:avLst/>
          </a:prstGeom>
        </p:spPr>
      </p:pic>
      <p:pic>
        <p:nvPicPr>
          <p:cNvPr id="18" name="Picture 1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26275" y="1766776"/>
            <a:ext cx="1401457" cy="1436460"/>
          </a:xfrm>
          <a:prstGeom prst="rect">
            <a:avLst/>
          </a:prstGeom>
        </p:spPr>
      </p:pic>
      <p:pic>
        <p:nvPicPr>
          <p:cNvPr id="21" name="Picture 2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64763" y="3483005"/>
            <a:ext cx="1437145" cy="1909763"/>
          </a:xfrm>
          <a:prstGeom prst="rect">
            <a:avLst/>
          </a:prstGeom>
        </p:spPr>
      </p:pic>
      <p:pic>
        <p:nvPicPr>
          <p:cNvPr id="22" name="Picture 2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27004" y="5193811"/>
            <a:ext cx="1672022" cy="1373909"/>
          </a:xfrm>
          <a:prstGeom prst="rect">
            <a:avLst/>
          </a:prstGeom>
        </p:spPr>
      </p:pic>
      <p:pic>
        <p:nvPicPr>
          <p:cNvPr id="29"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10600" y="6248400"/>
            <a:ext cx="433388"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18" descr="Tofu4.jpg"/>
          <p:cNvPicPr>
            <a:picLocks noChangeAspect="1"/>
          </p:cNvPicPr>
          <p:nvPr/>
        </p:nvPicPr>
        <p:blipFill>
          <a:blip r:embed="rId10" cstate="print"/>
          <a:srcRect l="3478" r="8332" b="3846"/>
          <a:stretch>
            <a:fillRect/>
          </a:stretch>
        </p:blipFill>
        <p:spPr>
          <a:xfrm>
            <a:off x="7391400" y="2582174"/>
            <a:ext cx="1600200" cy="1509622"/>
          </a:xfrm>
          <a:prstGeom prst="rect">
            <a:avLst/>
          </a:prstGeom>
        </p:spPr>
      </p:pic>
      <p:pic>
        <p:nvPicPr>
          <p:cNvPr id="26" name="Picture 25" descr="PeanutButter2.jpg"/>
          <p:cNvPicPr>
            <a:picLocks noChangeAspect="1"/>
          </p:cNvPicPr>
          <p:nvPr/>
        </p:nvPicPr>
        <p:blipFill>
          <a:blip r:embed="rId11" cstate="print"/>
          <a:stretch>
            <a:fillRect/>
          </a:stretch>
        </p:blipFill>
        <p:spPr>
          <a:xfrm>
            <a:off x="7498080" y="4267200"/>
            <a:ext cx="1645920" cy="852640"/>
          </a:xfrm>
          <a:prstGeom prst="rect">
            <a:avLst/>
          </a:prstGeom>
        </p:spPr>
      </p:pic>
    </p:spTree>
    <p:extLst>
      <p:ext uri="{BB962C8B-B14F-4D97-AF65-F5344CB8AC3E}">
        <p14:creationId xmlns:p14="http://schemas.microsoft.com/office/powerpoint/2010/main" val="41414005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1 serving = 3 ounces</a:t>
            </a:r>
          </a:p>
        </p:txBody>
      </p:sp>
      <p:pic>
        <p:nvPicPr>
          <p:cNvPr id="5122" name="Picture 2" descr="Chicken, Beef, Pork, or Turk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4126706" cy="412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267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myplategre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8150" y="2228850"/>
            <a:ext cx="33210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5"/>
          <p:cNvGrpSpPr>
            <a:grpSpLocks/>
          </p:cNvGrpSpPr>
          <p:nvPr/>
        </p:nvGrpSpPr>
        <p:grpSpPr bwMode="auto">
          <a:xfrm>
            <a:off x="5937250" y="1530350"/>
            <a:ext cx="2927350" cy="1270000"/>
            <a:chOff x="5937250" y="1530812"/>
            <a:chExt cx="2927350" cy="1270000"/>
          </a:xfrm>
        </p:grpSpPr>
        <p:sp>
          <p:nvSpPr>
            <p:cNvPr id="14" name="TextBox 13"/>
            <p:cNvSpPr txBox="1"/>
            <p:nvPr/>
          </p:nvSpPr>
          <p:spPr>
            <a:xfrm>
              <a:off x="6991350" y="1530812"/>
              <a:ext cx="1873250" cy="1200150"/>
            </a:xfrm>
            <a:prstGeom prst="rect">
              <a:avLst/>
            </a:prstGeom>
            <a:solidFill>
              <a:schemeClr val="tx2">
                <a:lumMod val="40000"/>
                <a:lumOff val="60000"/>
              </a:schemeClr>
            </a:solidFill>
          </p:spPr>
          <p:txBody>
            <a:bodyPr>
              <a:spAutoFit/>
            </a:bodyPr>
            <a:lstStyle/>
            <a:p>
              <a:pPr>
                <a:defRPr/>
              </a:pPr>
              <a:r>
                <a:rPr lang="en-US" sz="2400" dirty="0">
                  <a:latin typeface="Calibri" charset="0"/>
                  <a:ea typeface="ＭＳ Ｐゴシック" charset="0"/>
                  <a:cs typeface="ＭＳ Ｐゴシック" charset="0"/>
                </a:rPr>
                <a:t>Switch to fat-free or low-fat (1%) milk</a:t>
              </a:r>
            </a:p>
          </p:txBody>
        </p:sp>
        <p:cxnSp>
          <p:nvCxnSpPr>
            <p:cNvPr id="16" name="Straight Arrow Connector 15"/>
            <p:cNvCxnSpPr>
              <a:cxnSpLocks noChangeShapeType="1"/>
              <a:stCxn id="14" idx="1"/>
            </p:cNvCxnSpPr>
            <p:nvPr/>
          </p:nvCxnSpPr>
          <p:spPr bwMode="auto">
            <a:xfrm flipH="1">
              <a:off x="5937250" y="2130887"/>
              <a:ext cx="1054100" cy="669925"/>
            </a:xfrm>
            <a:prstGeom prst="straightConnector1">
              <a:avLst/>
            </a:prstGeom>
            <a:noFill/>
            <a:ln w="25400">
              <a:solidFill>
                <a:srgbClr val="8EB4E3"/>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84" name="Group 3"/>
          <p:cNvGrpSpPr>
            <a:grpSpLocks/>
          </p:cNvGrpSpPr>
          <p:nvPr/>
        </p:nvGrpSpPr>
        <p:grpSpPr bwMode="auto">
          <a:xfrm>
            <a:off x="4330700" y="1000125"/>
            <a:ext cx="2178050" cy="1819275"/>
            <a:chOff x="4330854" y="1000048"/>
            <a:chExt cx="2178050" cy="1819352"/>
          </a:xfrm>
          <a:solidFill>
            <a:schemeClr val="accent4"/>
          </a:solidFill>
        </p:grpSpPr>
        <p:sp>
          <p:nvSpPr>
            <p:cNvPr id="17" name="TextBox 16"/>
            <p:cNvSpPr txBox="1"/>
            <p:nvPr/>
          </p:nvSpPr>
          <p:spPr>
            <a:xfrm>
              <a:off x="4330854" y="1000048"/>
              <a:ext cx="2178050" cy="1200201"/>
            </a:xfrm>
            <a:prstGeom prst="rect">
              <a:avLst/>
            </a:prstGeom>
            <a:grpFill/>
          </p:spPr>
          <p:txBody>
            <a:bodyPr>
              <a:spAutoFit/>
            </a:bodyPr>
            <a:lstStyle/>
            <a:p>
              <a:pPr>
                <a:defRPr/>
              </a:pPr>
              <a:r>
                <a:rPr lang="en-US" sz="2400" dirty="0">
                  <a:latin typeface="Calibri" charset="0"/>
                  <a:ea typeface="ＭＳ Ｐゴシック" charset="0"/>
                  <a:cs typeface="ＭＳ Ｐゴシック" charset="0"/>
                </a:rPr>
                <a:t>Make at least half your grains  whole  grains</a:t>
              </a:r>
            </a:p>
          </p:txBody>
        </p:sp>
        <p:cxnSp>
          <p:nvCxnSpPr>
            <p:cNvPr id="18" name="Straight Arrow Connector 17"/>
            <p:cNvCxnSpPr>
              <a:cxnSpLocks noChangeShapeType="1"/>
              <a:stCxn id="17" idx="2"/>
            </p:cNvCxnSpPr>
            <p:nvPr/>
          </p:nvCxnSpPr>
          <p:spPr bwMode="auto">
            <a:xfrm flipH="1">
              <a:off x="4794405" y="2200249"/>
              <a:ext cx="625474" cy="619151"/>
            </a:xfrm>
            <a:prstGeom prst="straightConnector1">
              <a:avLst/>
            </a:prstGeom>
            <a:grpFill/>
            <a:ln w="25400">
              <a:solidFill>
                <a:srgbClr val="E46C0A"/>
              </a:solidFill>
              <a:round/>
              <a:headEnd/>
              <a:tailEnd type="arrow" w="med" len="med"/>
            </a:ln>
            <a:effectLst>
              <a:outerShdw blurRad="40000" dist="20000" dir="5400000" rotWithShape="0">
                <a:srgbClr val="808080">
                  <a:alpha val="37999"/>
                </a:srgbClr>
              </a:outerShdw>
            </a:effectLst>
          </p:spPr>
        </p:cxnSp>
      </p:grpSp>
      <p:sp>
        <p:nvSpPr>
          <p:cNvPr id="20485" name="TextBox 19"/>
          <p:cNvSpPr txBox="1">
            <a:spLocks noChangeArrowheads="1"/>
          </p:cNvSpPr>
          <p:nvPr/>
        </p:nvSpPr>
        <p:spPr bwMode="auto">
          <a:xfrm>
            <a:off x="762000" y="1527175"/>
            <a:ext cx="2139950" cy="1908175"/>
          </a:xfrm>
          <a:prstGeom prst="rect">
            <a:avLst/>
          </a:prstGeom>
          <a:solidFill>
            <a:srgbClr val="71D30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600">
              <a:ea typeface="MS PGothic" panose="020B0600070205080204" pitchFamily="34" charset="-128"/>
            </a:endParaRPr>
          </a:p>
        </p:txBody>
      </p:sp>
      <p:sp>
        <p:nvSpPr>
          <p:cNvPr id="20486" name="TextBox 19"/>
          <p:cNvSpPr txBox="1">
            <a:spLocks noChangeArrowheads="1"/>
          </p:cNvSpPr>
          <p:nvPr/>
        </p:nvSpPr>
        <p:spPr bwMode="auto">
          <a:xfrm>
            <a:off x="873125" y="1651000"/>
            <a:ext cx="1873250" cy="1570038"/>
          </a:xfrm>
          <a:prstGeom prst="rect">
            <a:avLst/>
          </a:prstGeom>
          <a:solidFill>
            <a:srgbClr val="D9334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a:ea typeface="MS PGothic" panose="020B0600070205080204" pitchFamily="34" charset="-128"/>
              </a:rPr>
              <a:t>Make half your plate fruits and vegetables</a:t>
            </a:r>
          </a:p>
        </p:txBody>
      </p:sp>
      <p:cxnSp>
        <p:nvCxnSpPr>
          <p:cNvPr id="21" name="Straight Arrow Connector 20"/>
          <p:cNvCxnSpPr>
            <a:cxnSpLocks noChangeShapeType="1"/>
            <a:stCxn id="20485" idx="3"/>
          </p:cNvCxnSpPr>
          <p:nvPr/>
        </p:nvCxnSpPr>
        <p:spPr bwMode="auto">
          <a:xfrm>
            <a:off x="2901950" y="2481263"/>
            <a:ext cx="1068388" cy="447675"/>
          </a:xfrm>
          <a:prstGeom prst="straightConnector1">
            <a:avLst/>
          </a:prstGeom>
          <a:noFill/>
          <a:ln w="25400">
            <a:solidFill>
              <a:srgbClr val="D9334A"/>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a:stCxn id="20485" idx="3"/>
          </p:cNvCxnSpPr>
          <p:nvPr/>
        </p:nvCxnSpPr>
        <p:spPr bwMode="auto">
          <a:xfrm>
            <a:off x="2901950" y="2481263"/>
            <a:ext cx="1068388" cy="954087"/>
          </a:xfrm>
          <a:prstGeom prst="straightConnector1">
            <a:avLst/>
          </a:prstGeom>
          <a:noFill/>
          <a:ln w="25400">
            <a:solidFill>
              <a:srgbClr val="71D306"/>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1" name="TextBox 30"/>
          <p:cNvSpPr txBox="1"/>
          <p:nvPr/>
        </p:nvSpPr>
        <p:spPr bwMode="auto">
          <a:xfrm>
            <a:off x="152400" y="4122738"/>
            <a:ext cx="2749550" cy="1939925"/>
          </a:xfrm>
          <a:prstGeom prst="rect">
            <a:avLst/>
          </a:prstGeom>
          <a:solidFill>
            <a:srgbClr val="C1D930"/>
          </a:solidFill>
          <a:ln>
            <a:solidFill>
              <a:srgbClr val="C1D930"/>
            </a:solidFill>
          </a:ln>
        </p:spPr>
        <p:txBody>
          <a:bodyPr>
            <a:spAutoFit/>
          </a:bodyPr>
          <a:lstStyle/>
          <a:p>
            <a:pPr>
              <a:defRPr/>
            </a:pPr>
            <a:r>
              <a:rPr lang="en-US" sz="2400" dirty="0">
                <a:latin typeface="Calibri" charset="0"/>
                <a:ea typeface="ＭＳ Ｐゴシック" charset="0"/>
                <a:cs typeface="ＭＳ Ｐゴシック" charset="0"/>
              </a:rPr>
              <a:t>Balance calories:</a:t>
            </a:r>
          </a:p>
          <a:p>
            <a:pPr marL="285750" indent="-285750">
              <a:buFont typeface="Arial"/>
              <a:buChar char="•"/>
              <a:defRPr/>
            </a:pPr>
            <a:r>
              <a:rPr lang="en-US" sz="2400" dirty="0">
                <a:latin typeface="Calibri" charset="0"/>
                <a:ea typeface="ＭＳ Ｐゴシック" charset="0"/>
                <a:cs typeface="ＭＳ Ｐゴシック" charset="0"/>
              </a:rPr>
              <a:t>Enjoy your food but eat less</a:t>
            </a:r>
          </a:p>
          <a:p>
            <a:pPr marL="285750" indent="-285750">
              <a:buFont typeface="Arial"/>
              <a:buChar char="•"/>
              <a:defRPr/>
            </a:pPr>
            <a:r>
              <a:rPr lang="en-US" sz="2400" dirty="0">
                <a:latin typeface="Calibri" charset="0"/>
                <a:ea typeface="ＭＳ Ｐゴシック" charset="0"/>
                <a:cs typeface="ＭＳ Ｐゴシック" charset="0"/>
              </a:rPr>
              <a:t>Avoid over-sized portions</a:t>
            </a:r>
          </a:p>
        </p:txBody>
      </p:sp>
      <p:cxnSp>
        <p:nvCxnSpPr>
          <p:cNvPr id="33" name="Straight Arrow Connector 32"/>
          <p:cNvCxnSpPr>
            <a:cxnSpLocks noChangeShapeType="1"/>
            <a:stCxn id="31" idx="3"/>
          </p:cNvCxnSpPr>
          <p:nvPr/>
        </p:nvCxnSpPr>
        <p:spPr bwMode="auto">
          <a:xfrm flipV="1">
            <a:off x="2901950" y="4832350"/>
            <a:ext cx="482600" cy="260350"/>
          </a:xfrm>
          <a:prstGeom prst="straightConnector1">
            <a:avLst/>
          </a:prstGeom>
          <a:noFill/>
          <a:ln w="25400">
            <a:solidFill>
              <a:srgbClr val="C1D93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 name="TextBox 34"/>
          <p:cNvSpPr txBox="1"/>
          <p:nvPr/>
        </p:nvSpPr>
        <p:spPr bwMode="auto">
          <a:xfrm>
            <a:off x="6330950" y="4354513"/>
            <a:ext cx="2533650" cy="1939925"/>
          </a:xfrm>
          <a:prstGeom prst="rect">
            <a:avLst/>
          </a:prstGeom>
          <a:solidFill>
            <a:srgbClr val="C1D930"/>
          </a:solidFill>
          <a:ln>
            <a:solidFill>
              <a:srgbClr val="C1D930"/>
            </a:solidFill>
          </a:ln>
        </p:spPr>
        <p:txBody>
          <a:bodyPr>
            <a:spAutoFit/>
          </a:bodyPr>
          <a:lstStyle/>
          <a:p>
            <a:pPr>
              <a:defRPr/>
            </a:pPr>
            <a:r>
              <a:rPr lang="en-US" sz="2400" dirty="0">
                <a:latin typeface="Calibri" charset="0"/>
                <a:ea typeface="ＭＳ Ｐゴシック" charset="0"/>
                <a:cs typeface="ＭＳ Ｐゴシック" charset="0"/>
              </a:rPr>
              <a:t>Reduce:</a:t>
            </a:r>
          </a:p>
          <a:p>
            <a:pPr marL="285750" indent="-285750">
              <a:buFont typeface="Arial" panose="020B0604020202020204" pitchFamily="34" charset="0"/>
              <a:buChar char="•"/>
              <a:defRPr/>
            </a:pPr>
            <a:r>
              <a:rPr lang="en-US" sz="2400" dirty="0">
                <a:latin typeface="Calibri" charset="0"/>
                <a:ea typeface="ＭＳ Ｐゴシック" charset="0"/>
                <a:cs typeface="ＭＳ Ｐゴシック" charset="0"/>
              </a:rPr>
              <a:t>Sugary drinks by drinking more water</a:t>
            </a:r>
          </a:p>
          <a:p>
            <a:pPr marL="285750" indent="-285750">
              <a:buFont typeface="Arial"/>
              <a:buChar char="•"/>
              <a:defRPr/>
            </a:pPr>
            <a:r>
              <a:rPr lang="en-US" sz="2400" dirty="0">
                <a:latin typeface="Calibri" charset="0"/>
                <a:ea typeface="ＭＳ Ｐゴシック" charset="0"/>
                <a:cs typeface="ＭＳ Ｐゴシック" charset="0"/>
              </a:rPr>
              <a:t>Sodium</a:t>
            </a:r>
          </a:p>
        </p:txBody>
      </p:sp>
      <p:cxnSp>
        <p:nvCxnSpPr>
          <p:cNvPr id="36" name="Straight Arrow Connector 35"/>
          <p:cNvCxnSpPr>
            <a:cxnSpLocks noChangeShapeType="1"/>
            <a:stCxn id="35" idx="1"/>
          </p:cNvCxnSpPr>
          <p:nvPr/>
        </p:nvCxnSpPr>
        <p:spPr bwMode="auto">
          <a:xfrm flipH="1" flipV="1">
            <a:off x="5937250" y="4832350"/>
            <a:ext cx="393700" cy="492125"/>
          </a:xfrm>
          <a:prstGeom prst="straightConnector1">
            <a:avLst/>
          </a:prstGeom>
          <a:noFill/>
          <a:ln w="25400">
            <a:solidFill>
              <a:srgbClr val="C1D93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493" name="Title 12"/>
          <p:cNvSpPr>
            <a:spLocks noGrp="1"/>
          </p:cNvSpPr>
          <p:nvPr>
            <p:ph type="title"/>
          </p:nvPr>
        </p:nvSpPr>
        <p:spPr>
          <a:xfrm>
            <a:off x="695325" y="-74689"/>
            <a:ext cx="7886700" cy="1325563"/>
          </a:xfrm>
        </p:spPr>
        <p:txBody>
          <a:bodyPr/>
          <a:lstStyle/>
          <a:p>
            <a:r>
              <a:rPr lang="en-US" altLang="en-US" sz="3200" b="1" dirty="0">
                <a:solidFill>
                  <a:schemeClr val="tx1"/>
                </a:solidFill>
              </a:rPr>
              <a:t>Key Messages of </a:t>
            </a:r>
            <a:r>
              <a:rPr lang="en-US" altLang="en-US" sz="3200" b="1" dirty="0" err="1">
                <a:solidFill>
                  <a:schemeClr val="tx1"/>
                </a:solidFill>
              </a:rPr>
              <a:t>MyPlate</a:t>
            </a:r>
            <a:endParaRPr lang="en-US" altLang="en-US" sz="3200" b="1" dirty="0">
              <a:solidFill>
                <a:schemeClr val="tx1"/>
              </a:solidFill>
            </a:endParaRPr>
          </a:p>
        </p:txBody>
      </p:sp>
    </p:spTree>
    <p:extLst>
      <p:ext uri="{BB962C8B-B14F-4D97-AF65-F5344CB8AC3E}">
        <p14:creationId xmlns:p14="http://schemas.microsoft.com/office/powerpoint/2010/main" val="902707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b="1" dirty="0">
                <a:solidFill>
                  <a:schemeClr val="tx1"/>
                </a:solidFill>
              </a:rPr>
              <a:t>Limit Empty Calorie Foods</a:t>
            </a:r>
          </a:p>
        </p:txBody>
      </p:sp>
      <p:sp>
        <p:nvSpPr>
          <p:cNvPr id="28675" name="Content Placeholder 2"/>
          <p:cNvSpPr>
            <a:spLocks noGrp="1"/>
          </p:cNvSpPr>
          <p:nvPr>
            <p:ph sz="quarter" idx="12"/>
          </p:nvPr>
        </p:nvSpPr>
        <p:spPr>
          <a:xfrm>
            <a:off x="0" y="3020629"/>
            <a:ext cx="5530850" cy="3783013"/>
          </a:xfrm>
        </p:spPr>
        <p:txBody>
          <a:bodyPr>
            <a:normAutofit lnSpcReduction="10000"/>
          </a:bodyPr>
          <a:lstStyle/>
          <a:p>
            <a:r>
              <a:rPr lang="en-US" altLang="en-US" sz="2400" dirty="0"/>
              <a:t>Limit solid fats</a:t>
            </a:r>
          </a:p>
          <a:p>
            <a:pPr lvl="1"/>
            <a:r>
              <a:rPr lang="en-US" altLang="en-US" sz="2400" dirty="0"/>
              <a:t>Eat less butter, stick margarine, shortening, lard</a:t>
            </a:r>
          </a:p>
          <a:p>
            <a:pPr lvl="1"/>
            <a:r>
              <a:rPr lang="en-US" altLang="en-US" sz="2400" dirty="0"/>
              <a:t>Eat less cakes, cookies, pizza, hot dogs, sausages, ice-cream</a:t>
            </a:r>
          </a:p>
          <a:p>
            <a:pPr lvl="1"/>
            <a:r>
              <a:rPr lang="en-US" altLang="en-US" sz="2400" dirty="0"/>
              <a:t>Choose baked, steamed, or broiled rather than fried</a:t>
            </a:r>
          </a:p>
          <a:p>
            <a:pPr lvl="1"/>
            <a:r>
              <a:rPr lang="en-US" altLang="en-US" sz="2400" dirty="0"/>
              <a:t>Limit foods with partially hydrogenated oils</a:t>
            </a:r>
          </a:p>
        </p:txBody>
      </p:sp>
      <p:sp>
        <p:nvSpPr>
          <p:cNvPr id="3" name="TextBox 2"/>
          <p:cNvSpPr txBox="1"/>
          <p:nvPr/>
        </p:nvSpPr>
        <p:spPr>
          <a:xfrm>
            <a:off x="1396207" y="1451769"/>
            <a:ext cx="3282950" cy="1446213"/>
          </a:xfrm>
          <a:prstGeom prst="rect">
            <a:avLst/>
          </a:prstGeom>
          <a:solidFill>
            <a:schemeClr val="accent3">
              <a:lumMod val="60000"/>
              <a:lumOff val="40000"/>
            </a:schemeClr>
          </a:solidFill>
          <a:ln>
            <a:solidFill>
              <a:schemeClr val="tx1"/>
            </a:solidFill>
          </a:ln>
        </p:spPr>
        <p:txBody>
          <a:bodyPr>
            <a:spAutoFit/>
          </a:bodyPr>
          <a:lstStyle/>
          <a:p>
            <a:pPr algn="ctr">
              <a:defRPr/>
            </a:pPr>
            <a:r>
              <a:rPr lang="en-US" sz="2200" dirty="0">
                <a:solidFill>
                  <a:schemeClr val="dk1"/>
                </a:solidFill>
                <a:latin typeface="Tahoma" charset="0"/>
              </a:rPr>
              <a:t>Empty Calorie Foods:  Foods with solid fats and/or added sugars but little nutritional value</a:t>
            </a:r>
          </a:p>
        </p:txBody>
      </p:sp>
      <p:graphicFrame>
        <p:nvGraphicFramePr>
          <p:cNvPr id="5" name="Table 4"/>
          <p:cNvGraphicFramePr>
            <a:graphicFrameLocks noGrp="1"/>
          </p:cNvGraphicFramePr>
          <p:nvPr/>
        </p:nvGraphicFramePr>
        <p:xfrm>
          <a:off x="5835650" y="1158875"/>
          <a:ext cx="2995614" cy="5334242"/>
        </p:xfrm>
        <a:graphic>
          <a:graphicData uri="http://schemas.openxmlformats.org/drawingml/2006/table">
            <a:tbl>
              <a:tblPr firstRow="1" bandRow="1">
                <a:tableStyleId>{F5AB1C69-6EDB-4FF4-983F-18BD219EF322}</a:tableStyleId>
              </a:tblPr>
              <a:tblGrid>
                <a:gridCol w="1497807">
                  <a:extLst>
                    <a:ext uri="{9D8B030D-6E8A-4147-A177-3AD203B41FA5}">
                      <a16:colId xmlns:a16="http://schemas.microsoft.com/office/drawing/2014/main" val="20000"/>
                    </a:ext>
                  </a:extLst>
                </a:gridCol>
                <a:gridCol w="1497807">
                  <a:extLst>
                    <a:ext uri="{9D8B030D-6E8A-4147-A177-3AD203B41FA5}">
                      <a16:colId xmlns:a16="http://schemas.microsoft.com/office/drawing/2014/main" val="20001"/>
                    </a:ext>
                  </a:extLst>
                </a:gridCol>
              </a:tblGrid>
              <a:tr h="731566">
                <a:tc>
                  <a:txBody>
                    <a:bodyPr/>
                    <a:lstStyle/>
                    <a:p>
                      <a:r>
                        <a:rPr lang="en-US" sz="2100" dirty="0"/>
                        <a:t>High in solid fats</a:t>
                      </a:r>
                    </a:p>
                  </a:txBody>
                  <a:tcPr marL="91451" marR="91451" marT="45723" marB="45723"/>
                </a:tc>
                <a:tc>
                  <a:txBody>
                    <a:bodyPr/>
                    <a:lstStyle/>
                    <a:p>
                      <a:r>
                        <a:rPr lang="en-US" sz="2100" dirty="0"/>
                        <a:t>Healthier</a:t>
                      </a:r>
                      <a:r>
                        <a:rPr lang="en-US" sz="2100" baseline="0" dirty="0"/>
                        <a:t> choice</a:t>
                      </a:r>
                      <a:endParaRPr lang="en-US" sz="2100" dirty="0"/>
                    </a:p>
                  </a:txBody>
                  <a:tcPr marL="91451" marR="91451" marT="45723" marB="45723"/>
                </a:tc>
                <a:extLst>
                  <a:ext uri="{0D108BD9-81ED-4DB2-BD59-A6C34878D82A}">
                    <a16:rowId xmlns:a16="http://schemas.microsoft.com/office/drawing/2014/main" val="10000"/>
                  </a:ext>
                </a:extLst>
              </a:tr>
              <a:tr h="1310722">
                <a:tc>
                  <a:txBody>
                    <a:bodyPr/>
                    <a:lstStyle/>
                    <a:p>
                      <a:r>
                        <a:rPr lang="en-US" sz="2100" dirty="0"/>
                        <a:t>Regular ground beef </a:t>
                      </a:r>
                      <a:r>
                        <a:rPr lang="en-US" sz="1700" dirty="0"/>
                        <a:t>(75%</a:t>
                      </a:r>
                      <a:r>
                        <a:rPr lang="en-US" sz="1700" baseline="0" dirty="0"/>
                        <a:t> lean)</a:t>
                      </a:r>
                      <a:endParaRPr lang="en-US" sz="1700" dirty="0"/>
                    </a:p>
                  </a:txBody>
                  <a:tcPr marL="91451" marR="91451" marT="45723" marB="45723"/>
                </a:tc>
                <a:tc>
                  <a:txBody>
                    <a:bodyPr/>
                    <a:lstStyle/>
                    <a:p>
                      <a:r>
                        <a:rPr lang="en-US" sz="2100" dirty="0"/>
                        <a:t>Extra lean ground beef </a:t>
                      </a:r>
                      <a:r>
                        <a:rPr lang="en-US" sz="1700" dirty="0"/>
                        <a:t>(95% or more lean)</a:t>
                      </a:r>
                    </a:p>
                  </a:txBody>
                  <a:tcPr marL="91451" marR="91451" marT="45723" marB="45723"/>
                </a:tc>
                <a:extLst>
                  <a:ext uri="{0D108BD9-81ED-4DB2-BD59-A6C34878D82A}">
                    <a16:rowId xmlns:a16="http://schemas.microsoft.com/office/drawing/2014/main" val="10001"/>
                  </a:ext>
                </a:extLst>
              </a:tr>
              <a:tr h="1249758">
                <a:tc>
                  <a:txBody>
                    <a:bodyPr/>
                    <a:lstStyle/>
                    <a:p>
                      <a:r>
                        <a:rPr lang="en-US" sz="2100" dirty="0"/>
                        <a:t>Fried chicken</a:t>
                      </a:r>
                    </a:p>
                  </a:txBody>
                  <a:tcPr marL="91451" marR="91451" marT="45723" marB="45723"/>
                </a:tc>
                <a:tc>
                  <a:txBody>
                    <a:bodyPr/>
                    <a:lstStyle/>
                    <a:p>
                      <a:r>
                        <a:rPr lang="en-US" sz="2100" dirty="0"/>
                        <a:t>Baked chicken </a:t>
                      </a:r>
                      <a:r>
                        <a:rPr lang="en-US" sz="1700" dirty="0"/>
                        <a:t>(breast without skin)</a:t>
                      </a:r>
                    </a:p>
                  </a:txBody>
                  <a:tcPr marL="91451" marR="91451" marT="45723" marB="45723"/>
                </a:tc>
                <a:extLst>
                  <a:ext uri="{0D108BD9-81ED-4DB2-BD59-A6C34878D82A}">
                    <a16:rowId xmlns:a16="http://schemas.microsoft.com/office/drawing/2014/main" val="10002"/>
                  </a:ext>
                </a:extLst>
              </a:tr>
              <a:tr h="731566">
                <a:tc>
                  <a:txBody>
                    <a:bodyPr/>
                    <a:lstStyle/>
                    <a:p>
                      <a:r>
                        <a:rPr lang="en-US" sz="2100" dirty="0"/>
                        <a:t>Whole milk</a:t>
                      </a:r>
                    </a:p>
                  </a:txBody>
                  <a:tcPr marL="91451" marR="91451" marT="45723" marB="45723"/>
                </a:tc>
                <a:tc>
                  <a:txBody>
                    <a:bodyPr/>
                    <a:lstStyle/>
                    <a:p>
                      <a:r>
                        <a:rPr lang="en-US" sz="2100" dirty="0"/>
                        <a:t>Fat-free</a:t>
                      </a:r>
                      <a:r>
                        <a:rPr lang="en-US" sz="2100" baseline="0" dirty="0"/>
                        <a:t> milk</a:t>
                      </a:r>
                      <a:endParaRPr lang="en-US" sz="2100" dirty="0"/>
                    </a:p>
                  </a:txBody>
                  <a:tcPr marL="91451" marR="91451" marT="45723" marB="45723"/>
                </a:tc>
                <a:extLst>
                  <a:ext uri="{0D108BD9-81ED-4DB2-BD59-A6C34878D82A}">
                    <a16:rowId xmlns:a16="http://schemas.microsoft.com/office/drawing/2014/main" val="10003"/>
                  </a:ext>
                </a:extLst>
              </a:tr>
              <a:tr h="1051626">
                <a:tc>
                  <a:txBody>
                    <a:bodyPr/>
                    <a:lstStyle/>
                    <a:p>
                      <a:r>
                        <a:rPr lang="en-US" sz="2100" dirty="0"/>
                        <a:t>Apple pie and ice cream</a:t>
                      </a:r>
                    </a:p>
                  </a:txBody>
                  <a:tcPr marL="91451" marR="91451" marT="45723" marB="45723"/>
                </a:tc>
                <a:tc>
                  <a:txBody>
                    <a:bodyPr/>
                    <a:lstStyle/>
                    <a:p>
                      <a:r>
                        <a:rPr lang="en-US" sz="2100" dirty="0"/>
                        <a:t>Fruit and yogurt parfait</a:t>
                      </a:r>
                    </a:p>
                  </a:txBody>
                  <a:tcPr marL="91451" marR="91451" marT="45723" marB="45723"/>
                </a:tc>
                <a:extLst>
                  <a:ext uri="{0D108BD9-81ED-4DB2-BD59-A6C34878D82A}">
                    <a16:rowId xmlns:a16="http://schemas.microsoft.com/office/drawing/2014/main" val="10004"/>
                  </a:ext>
                </a:extLst>
              </a:tr>
            </a:tbl>
          </a:graphicData>
        </a:graphic>
      </p:graphicFrame>
      <p:sp>
        <p:nvSpPr>
          <p:cNvPr id="6" name="Right Arrow 5"/>
          <p:cNvSpPr/>
          <p:nvPr/>
        </p:nvSpPr>
        <p:spPr>
          <a:xfrm>
            <a:off x="6805613" y="1246188"/>
            <a:ext cx="614362" cy="411162"/>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3874023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latin typeface="Arial" panose="020B0604020202020204" pitchFamily="34" charset="0"/>
                <a:cs typeface="Arial" panose="020B0604020202020204" pitchFamily="34" charset="0"/>
              </a:rPr>
              <a:t>Healthy Snacking</a:t>
            </a:r>
          </a:p>
        </p:txBody>
      </p:sp>
      <p:sp>
        <p:nvSpPr>
          <p:cNvPr id="3" name="Content Placeholder 2"/>
          <p:cNvSpPr>
            <a:spLocks noGrp="1"/>
          </p:cNvSpPr>
          <p:nvPr>
            <p:ph idx="1"/>
          </p:nvPr>
        </p:nvSpPr>
        <p:spPr/>
        <p:txBody>
          <a:bodyPr>
            <a:normAutofit fontScale="77500" lnSpcReduction="20000"/>
          </a:bodyPr>
          <a:lstStyle/>
          <a:p>
            <a:pPr marL="0" indent="0" fontAlgn="base">
              <a:buNone/>
            </a:pPr>
            <a:r>
              <a:rPr lang="en-US" dirty="0"/>
              <a:t>To provide a healthy, satisfying snack, aim to include a source of protein and fiber at each snack opportunity. Below are healthy snack ideas that are rich in protein and fiber:</a:t>
            </a:r>
          </a:p>
          <a:p>
            <a:pPr fontAlgn="base"/>
            <a:r>
              <a:rPr lang="en-US" dirty="0"/>
              <a:t>Veggie sticks with hummus</a:t>
            </a:r>
          </a:p>
          <a:p>
            <a:pPr fontAlgn="base"/>
            <a:r>
              <a:rPr lang="en-US" dirty="0"/>
              <a:t>Whole wheat pita bread slices with hummus</a:t>
            </a:r>
          </a:p>
          <a:p>
            <a:pPr fontAlgn="base"/>
            <a:r>
              <a:rPr lang="en-US" dirty="0"/>
              <a:t>Banana topped with nut butter</a:t>
            </a:r>
          </a:p>
          <a:p>
            <a:pPr fontAlgn="base"/>
            <a:r>
              <a:rPr lang="en-US" dirty="0"/>
              <a:t>Greek yogurt served with fruit</a:t>
            </a:r>
          </a:p>
          <a:p>
            <a:pPr fontAlgn="base"/>
            <a:r>
              <a:rPr lang="en-US" dirty="0"/>
              <a:t>Cottage cheese topped with fruit or tomato slices</a:t>
            </a:r>
          </a:p>
          <a:p>
            <a:pPr fontAlgn="base"/>
            <a:r>
              <a:rPr lang="en-US" dirty="0"/>
              <a:t>String cheese and strawberries</a:t>
            </a:r>
          </a:p>
          <a:p>
            <a:pPr fontAlgn="base"/>
            <a:r>
              <a:rPr lang="en-US" dirty="0"/>
              <a:t>Apple slices served with a hard-boiled egg or a small handful of nuts</a:t>
            </a:r>
          </a:p>
          <a:p>
            <a:pPr fontAlgn="base"/>
            <a:r>
              <a:rPr lang="en-US" dirty="0"/>
              <a:t>Cooked egg with a side of fruit</a:t>
            </a:r>
          </a:p>
          <a:p>
            <a:pPr fontAlgn="base"/>
            <a:r>
              <a:rPr lang="en-US" dirty="0"/>
              <a:t>Whole grain crackers topped with turkey slices</a:t>
            </a:r>
          </a:p>
          <a:p>
            <a:pPr fontAlgn="base"/>
            <a:r>
              <a:rPr lang="en-US" dirty="0"/>
              <a:t>Smoothie made from Greek yogurt, milk, frozen fruit and spinach leaves</a:t>
            </a:r>
          </a:p>
          <a:p>
            <a:endParaRPr lang="en-US" dirty="0"/>
          </a:p>
        </p:txBody>
      </p:sp>
    </p:spTree>
    <p:extLst>
      <p:ext uri="{BB962C8B-B14F-4D97-AF65-F5344CB8AC3E}">
        <p14:creationId xmlns:p14="http://schemas.microsoft.com/office/powerpoint/2010/main" val="76697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2"/>
          </p:nvPr>
        </p:nvSpPr>
        <p:spPr>
          <a:xfrm>
            <a:off x="3511550" y="990600"/>
            <a:ext cx="5403850" cy="5410200"/>
          </a:xfrm>
        </p:spPr>
        <p:txBody>
          <a:bodyPr rtlCol="0">
            <a:normAutofit/>
          </a:bodyPr>
          <a:lstStyle/>
          <a:p>
            <a:pPr fontAlgn="auto">
              <a:spcAft>
                <a:spcPts val="0"/>
              </a:spcAft>
              <a:buFont typeface="Arial" charset="0"/>
              <a:buChar char="•"/>
              <a:defRPr/>
            </a:pPr>
            <a:endParaRPr lang="en-US" sz="2800" dirty="0">
              <a:solidFill>
                <a:srgbClr val="24630D"/>
              </a:solidFill>
              <a:latin typeface="Tahoma" charset="0"/>
              <a:cs typeface="Tahoma" charset="0"/>
            </a:endParaRPr>
          </a:p>
          <a:p>
            <a:pPr>
              <a:buFont typeface="Arial" charset="0"/>
              <a:buChar char="•"/>
              <a:defRPr/>
            </a:pPr>
            <a:r>
              <a:rPr lang="en-US" sz="2800" dirty="0">
                <a:solidFill>
                  <a:schemeClr val="tx1"/>
                </a:solidFill>
                <a:latin typeface="Tahoma" charset="0"/>
                <a:cs typeface="Tahoma" charset="0"/>
              </a:rPr>
              <a:t>What is a balanced diet and what tools can I use?</a:t>
            </a:r>
          </a:p>
          <a:p>
            <a:pPr>
              <a:buFont typeface="Arial" charset="0"/>
              <a:buChar char="•"/>
              <a:defRPr/>
            </a:pPr>
            <a:r>
              <a:rPr lang="en-US" sz="2800" dirty="0">
                <a:solidFill>
                  <a:schemeClr val="tx1"/>
                </a:solidFill>
                <a:latin typeface="Tahoma" charset="0"/>
                <a:cs typeface="Tahoma" charset="0"/>
              </a:rPr>
              <a:t>Be aware of PORTION DISTORTION</a:t>
            </a:r>
          </a:p>
          <a:p>
            <a:pPr>
              <a:buFont typeface="Arial" charset="0"/>
              <a:buChar char="•"/>
              <a:defRPr/>
            </a:pPr>
            <a:r>
              <a:rPr lang="en-US" sz="2800" dirty="0">
                <a:solidFill>
                  <a:schemeClr val="tx1"/>
                </a:solidFill>
                <a:latin typeface="Tahoma" charset="0"/>
                <a:cs typeface="Tahoma" charset="0"/>
              </a:rPr>
              <a:t>Healthy Drinking</a:t>
            </a:r>
          </a:p>
          <a:p>
            <a:pPr>
              <a:buFont typeface="Arial" charset="0"/>
              <a:buChar char="•"/>
              <a:defRPr/>
            </a:pPr>
            <a:r>
              <a:rPr lang="en-US" sz="2800" dirty="0">
                <a:solidFill>
                  <a:schemeClr val="tx1"/>
                </a:solidFill>
                <a:latin typeface="Tahoma" charset="0"/>
                <a:cs typeface="Tahoma" charset="0"/>
              </a:rPr>
              <a:t>Physical Activity</a:t>
            </a:r>
          </a:p>
          <a:p>
            <a:pPr marL="0" indent="0">
              <a:buNone/>
              <a:defRPr/>
            </a:pPr>
            <a:endParaRPr lang="en-US" sz="2800" dirty="0">
              <a:solidFill>
                <a:srgbClr val="24630D"/>
              </a:solidFill>
              <a:latin typeface="Tahoma" charset="0"/>
              <a:cs typeface="Tahoma" charset="0"/>
            </a:endParaRPr>
          </a:p>
          <a:p>
            <a:pPr>
              <a:buFont typeface="Arial" charset="0"/>
              <a:buChar char="•"/>
              <a:defRPr/>
            </a:pPr>
            <a:endParaRPr lang="en-US" sz="2800" dirty="0">
              <a:solidFill>
                <a:srgbClr val="24630D"/>
              </a:solidFill>
              <a:latin typeface="Tahoma" charset="0"/>
              <a:cs typeface="Tahoma" charset="0"/>
            </a:endParaRPr>
          </a:p>
          <a:p>
            <a:pPr fontAlgn="auto">
              <a:spcAft>
                <a:spcPts val="0"/>
              </a:spcAft>
              <a:buFont typeface="Arial" charset="0"/>
              <a:buChar char="•"/>
              <a:defRPr/>
            </a:pPr>
            <a:endParaRPr lang="en-US" sz="2800" dirty="0">
              <a:solidFill>
                <a:srgbClr val="24630D"/>
              </a:solidFill>
              <a:latin typeface="Tahoma" charset="0"/>
              <a:cs typeface="Tahoma" charset="0"/>
            </a:endParaRPr>
          </a:p>
          <a:p>
            <a:pPr fontAlgn="auto">
              <a:lnSpc>
                <a:spcPct val="50000"/>
              </a:lnSpc>
              <a:spcAft>
                <a:spcPts val="0"/>
              </a:spcAft>
              <a:buFont typeface="Arial" charset="0"/>
              <a:buChar char="•"/>
              <a:defRPr/>
            </a:pPr>
            <a:endParaRPr lang="en-US" sz="2800" dirty="0">
              <a:solidFill>
                <a:srgbClr val="24630D"/>
              </a:solidFill>
              <a:latin typeface="Tahoma" charset="0"/>
              <a:cs typeface="Tahoma" charset="0"/>
            </a:endParaRPr>
          </a:p>
          <a:p>
            <a:pPr fontAlgn="auto">
              <a:spcAft>
                <a:spcPts val="0"/>
              </a:spcAft>
              <a:buFont typeface="Arial"/>
              <a:buChar char="•"/>
              <a:defRPr/>
            </a:pPr>
            <a:endParaRPr lang="en-US" sz="2800" dirty="0">
              <a:latin typeface="Tahoma" charset="0"/>
              <a:cs typeface="Tahoma" charset="0"/>
            </a:endParaRPr>
          </a:p>
        </p:txBody>
      </p:sp>
      <p:sp>
        <p:nvSpPr>
          <p:cNvPr id="17412" name="TextBox 6"/>
          <p:cNvSpPr txBox="1">
            <a:spLocks noChangeArrowheads="1"/>
          </p:cNvSpPr>
          <p:nvPr/>
        </p:nvSpPr>
        <p:spPr bwMode="auto">
          <a:xfrm>
            <a:off x="314325" y="314325"/>
            <a:ext cx="4270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dirty="0">
                <a:latin typeface="Tahoma" panose="020B0604030504040204" pitchFamily="34" charset="0"/>
                <a:cs typeface="Tahoma" panose="020B0604030504040204" pitchFamily="34" charset="0"/>
              </a:rPr>
              <a:t>Overview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25" y="1524000"/>
            <a:ext cx="3057525" cy="2628900"/>
          </a:xfrm>
          <a:prstGeom prst="rect">
            <a:avLst/>
          </a:prstGeom>
        </p:spPr>
      </p:pic>
    </p:spTree>
    <p:extLst>
      <p:ext uri="{BB962C8B-B14F-4D97-AF65-F5344CB8AC3E}">
        <p14:creationId xmlns:p14="http://schemas.microsoft.com/office/powerpoint/2010/main" val="777918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Get Moving!</a:t>
            </a:r>
          </a:p>
        </p:txBody>
      </p:sp>
      <p:pic>
        <p:nvPicPr>
          <p:cNvPr id="7172" name="Picture 4"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693419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072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0"/>
            <a:ext cx="9144000" cy="990600"/>
          </a:xfrm>
          <a:solidFill>
            <a:srgbClr val="C00000"/>
          </a:solidFill>
        </p:spPr>
        <p:txBody>
          <a:bodyPr/>
          <a:lstStyle/>
          <a:p>
            <a:pPr eaLnBrk="1" hangingPunct="1"/>
            <a:r>
              <a:rPr lang="en-US" dirty="0">
                <a:solidFill>
                  <a:schemeClr val="bg2"/>
                </a:solidFill>
              </a:rPr>
              <a:t>Guess the calorie difference! </a:t>
            </a:r>
          </a:p>
        </p:txBody>
      </p:sp>
      <p:grpSp>
        <p:nvGrpSpPr>
          <p:cNvPr id="15" name="Group 14"/>
          <p:cNvGrpSpPr/>
          <p:nvPr/>
        </p:nvGrpSpPr>
        <p:grpSpPr>
          <a:xfrm>
            <a:off x="400365" y="6019800"/>
            <a:ext cx="590235" cy="763588"/>
            <a:chOff x="304800" y="5867400"/>
            <a:chExt cx="457200" cy="763588"/>
          </a:xfrm>
        </p:grpSpPr>
        <p:sp>
          <p:nvSpPr>
            <p:cNvPr id="16" name="Freeform 11"/>
            <p:cNvSpPr>
              <a:spLocks noEditPoints="1"/>
            </p:cNvSpPr>
            <p:nvPr/>
          </p:nvSpPr>
          <p:spPr bwMode="auto">
            <a:xfrm>
              <a:off x="304800" y="6096000"/>
              <a:ext cx="457200" cy="534988"/>
            </a:xfrm>
            <a:custGeom>
              <a:avLst/>
              <a:gdLst>
                <a:gd name="T0" fmla="*/ 2147483647 w 10704"/>
                <a:gd name="T1" fmla="*/ 2147483647 h 12542"/>
                <a:gd name="T2" fmla="*/ 2147483647 w 10704"/>
                <a:gd name="T3" fmla="*/ 2147483647 h 12542"/>
                <a:gd name="T4" fmla="*/ 2147483647 w 10704"/>
                <a:gd name="T5" fmla="*/ 2147483647 h 12542"/>
                <a:gd name="T6" fmla="*/ 2147483647 w 10704"/>
                <a:gd name="T7" fmla="*/ 2147483647 h 12542"/>
                <a:gd name="T8" fmla="*/ 2147483647 w 10704"/>
                <a:gd name="T9" fmla="*/ 2147483647 h 12542"/>
                <a:gd name="T10" fmla="*/ 2147483647 w 10704"/>
                <a:gd name="T11" fmla="*/ 2147483647 h 12542"/>
                <a:gd name="T12" fmla="*/ 2147483647 w 10704"/>
                <a:gd name="T13" fmla="*/ 2147483647 h 12542"/>
                <a:gd name="T14" fmla="*/ 2147483647 w 10704"/>
                <a:gd name="T15" fmla="*/ 2147483647 h 12542"/>
                <a:gd name="T16" fmla="*/ 2147483647 w 10704"/>
                <a:gd name="T17" fmla="*/ 2147483647 h 12542"/>
                <a:gd name="T18" fmla="*/ 2147483647 w 10704"/>
                <a:gd name="T19" fmla="*/ 2147483647 h 12542"/>
                <a:gd name="T20" fmla="*/ 2147483647 w 10704"/>
                <a:gd name="T21" fmla="*/ 2147483647 h 12542"/>
                <a:gd name="T22" fmla="*/ 2147483647 w 10704"/>
                <a:gd name="T23" fmla="*/ 2147483647 h 12542"/>
                <a:gd name="T24" fmla="*/ 2147483647 w 10704"/>
                <a:gd name="T25" fmla="*/ 2147483647 h 12542"/>
                <a:gd name="T26" fmla="*/ 2147483647 w 10704"/>
                <a:gd name="T27" fmla="*/ 2147483647 h 12542"/>
                <a:gd name="T28" fmla="*/ 2147483647 w 10704"/>
                <a:gd name="T29" fmla="*/ 2147483647 h 12542"/>
                <a:gd name="T30" fmla="*/ 2147483647 w 10704"/>
                <a:gd name="T31" fmla="*/ 2147483647 h 12542"/>
                <a:gd name="T32" fmla="*/ 2147483647 w 10704"/>
                <a:gd name="T33" fmla="*/ 2147483647 h 12542"/>
                <a:gd name="T34" fmla="*/ 2147483647 w 10704"/>
                <a:gd name="T35" fmla="*/ 2147483647 h 12542"/>
                <a:gd name="T36" fmla="*/ 2147483647 w 10704"/>
                <a:gd name="T37" fmla="*/ 2147483647 h 12542"/>
                <a:gd name="T38" fmla="*/ 2147483647 w 10704"/>
                <a:gd name="T39" fmla="*/ 2147483647 h 12542"/>
                <a:gd name="T40" fmla="*/ 2147483647 w 10704"/>
                <a:gd name="T41" fmla="*/ 2147483647 h 12542"/>
                <a:gd name="T42" fmla="*/ 2147483647 w 10704"/>
                <a:gd name="T43" fmla="*/ 2147483647 h 12542"/>
                <a:gd name="T44" fmla="*/ 2147483647 w 10704"/>
                <a:gd name="T45" fmla="*/ 2147483647 h 12542"/>
                <a:gd name="T46" fmla="*/ 2147483647 w 10704"/>
                <a:gd name="T47" fmla="*/ 2147483647 h 12542"/>
                <a:gd name="T48" fmla="*/ 2147483647 w 10704"/>
                <a:gd name="T49" fmla="*/ 2147483647 h 12542"/>
                <a:gd name="T50" fmla="*/ 2147483647 w 10704"/>
                <a:gd name="T51" fmla="*/ 2147483647 h 12542"/>
                <a:gd name="T52" fmla="*/ 2147483647 w 10704"/>
                <a:gd name="T53" fmla="*/ 2147483647 h 12542"/>
                <a:gd name="T54" fmla="*/ 2147483647 w 10704"/>
                <a:gd name="T55" fmla="*/ 2147483647 h 12542"/>
                <a:gd name="T56" fmla="*/ 2147483647 w 10704"/>
                <a:gd name="T57" fmla="*/ 2147483647 h 12542"/>
                <a:gd name="T58" fmla="*/ 2147483647 w 10704"/>
                <a:gd name="T59" fmla="*/ 2147483647 h 12542"/>
                <a:gd name="T60" fmla="*/ 2147483647 w 10704"/>
                <a:gd name="T61" fmla="*/ 2147483647 h 12542"/>
                <a:gd name="T62" fmla="*/ 2147483647 w 10704"/>
                <a:gd name="T63" fmla="*/ 2147483647 h 12542"/>
                <a:gd name="T64" fmla="*/ 2147483647 w 10704"/>
                <a:gd name="T65" fmla="*/ 2147483647 h 12542"/>
                <a:gd name="T66" fmla="*/ 2147483647 w 10704"/>
                <a:gd name="T67" fmla="*/ 2147483647 h 12542"/>
                <a:gd name="T68" fmla="*/ 2147483647 w 10704"/>
                <a:gd name="T69" fmla="*/ 2147483647 h 12542"/>
                <a:gd name="T70" fmla="*/ 2147483647 w 10704"/>
                <a:gd name="T71" fmla="*/ 2147483647 h 12542"/>
                <a:gd name="T72" fmla="*/ 2147483647 w 10704"/>
                <a:gd name="T73" fmla="*/ 2147483647 h 12542"/>
                <a:gd name="T74" fmla="*/ 2147483647 w 10704"/>
                <a:gd name="T75" fmla="*/ 2147483647 h 12542"/>
                <a:gd name="T76" fmla="*/ 2147483647 w 10704"/>
                <a:gd name="T77" fmla="*/ 2147483647 h 12542"/>
                <a:gd name="T78" fmla="*/ 2147483647 w 10704"/>
                <a:gd name="T79" fmla="*/ 2147483647 h 12542"/>
                <a:gd name="T80" fmla="*/ 2147483647 w 10704"/>
                <a:gd name="T81" fmla="*/ 2147483647 h 12542"/>
                <a:gd name="T82" fmla="*/ 2147483647 w 10704"/>
                <a:gd name="T83" fmla="*/ 2147483647 h 12542"/>
                <a:gd name="T84" fmla="*/ 2147483647 w 10704"/>
                <a:gd name="T85" fmla="*/ 2147483647 h 12542"/>
                <a:gd name="T86" fmla="*/ 2147483647 w 10704"/>
                <a:gd name="T87" fmla="*/ 2147483647 h 12542"/>
                <a:gd name="T88" fmla="*/ 2147483647 w 10704"/>
                <a:gd name="T89" fmla="*/ 2147483647 h 12542"/>
                <a:gd name="T90" fmla="*/ 2147483647 w 10704"/>
                <a:gd name="T91" fmla="*/ 2147483647 h 12542"/>
                <a:gd name="T92" fmla="*/ 2147483647 w 10704"/>
                <a:gd name="T93" fmla="*/ 2147483647 h 12542"/>
                <a:gd name="T94" fmla="*/ 2147483647 w 10704"/>
                <a:gd name="T95" fmla="*/ 2147483647 h 12542"/>
                <a:gd name="T96" fmla="*/ 2147483647 w 10704"/>
                <a:gd name="T97" fmla="*/ 2147483647 h 12542"/>
                <a:gd name="T98" fmla="*/ 2147483647 w 10704"/>
                <a:gd name="T99" fmla="*/ 2147483647 h 12542"/>
                <a:gd name="T100" fmla="*/ 2147483647 w 10704"/>
                <a:gd name="T101" fmla="*/ 2147483647 h 12542"/>
                <a:gd name="T102" fmla="*/ 2147483647 w 10704"/>
                <a:gd name="T103" fmla="*/ 2147483647 h 12542"/>
                <a:gd name="T104" fmla="*/ 2147483647 w 10704"/>
                <a:gd name="T105" fmla="*/ 2147483647 h 12542"/>
                <a:gd name="T106" fmla="*/ 2147483647 w 10704"/>
                <a:gd name="T107" fmla="*/ 2147483647 h 12542"/>
                <a:gd name="T108" fmla="*/ 2147483647 w 10704"/>
                <a:gd name="T109" fmla="*/ 2147483647 h 12542"/>
                <a:gd name="T110" fmla="*/ 2147483647 w 10704"/>
                <a:gd name="T111" fmla="*/ 2147483647 h 12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4"/>
                <a:gd name="T169" fmla="*/ 0 h 12542"/>
                <a:gd name="T170" fmla="*/ 10704 w 10704"/>
                <a:gd name="T171" fmla="*/ 12542 h 125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4" h="12542">
                  <a:moveTo>
                    <a:pt x="5418" y="2093"/>
                  </a:moveTo>
                  <a:lnTo>
                    <a:pt x="5426" y="2076"/>
                  </a:lnTo>
                  <a:lnTo>
                    <a:pt x="5436" y="2059"/>
                  </a:lnTo>
                  <a:lnTo>
                    <a:pt x="5446" y="2042"/>
                  </a:lnTo>
                  <a:lnTo>
                    <a:pt x="5455" y="2025"/>
                  </a:lnTo>
                  <a:lnTo>
                    <a:pt x="5465" y="2009"/>
                  </a:lnTo>
                  <a:lnTo>
                    <a:pt x="5475" y="1992"/>
                  </a:lnTo>
                  <a:lnTo>
                    <a:pt x="5485" y="1975"/>
                  </a:lnTo>
                  <a:lnTo>
                    <a:pt x="5495" y="1959"/>
                  </a:lnTo>
                  <a:lnTo>
                    <a:pt x="5505" y="1942"/>
                  </a:lnTo>
                  <a:lnTo>
                    <a:pt x="5516" y="1924"/>
                  </a:lnTo>
                  <a:lnTo>
                    <a:pt x="5527" y="1908"/>
                  </a:lnTo>
                  <a:lnTo>
                    <a:pt x="5537" y="1891"/>
                  </a:lnTo>
                  <a:lnTo>
                    <a:pt x="5549" y="1874"/>
                  </a:lnTo>
                  <a:lnTo>
                    <a:pt x="5560" y="1858"/>
                  </a:lnTo>
                  <a:lnTo>
                    <a:pt x="5571" y="1841"/>
                  </a:lnTo>
                  <a:lnTo>
                    <a:pt x="5583" y="1825"/>
                  </a:lnTo>
                  <a:lnTo>
                    <a:pt x="5612" y="1780"/>
                  </a:lnTo>
                  <a:lnTo>
                    <a:pt x="5644" y="1736"/>
                  </a:lnTo>
                  <a:lnTo>
                    <a:pt x="5674" y="1694"/>
                  </a:lnTo>
                  <a:lnTo>
                    <a:pt x="5706" y="1654"/>
                  </a:lnTo>
                  <a:lnTo>
                    <a:pt x="5739" y="1614"/>
                  </a:lnTo>
                  <a:lnTo>
                    <a:pt x="5772" y="1576"/>
                  </a:lnTo>
                  <a:lnTo>
                    <a:pt x="5807" y="1540"/>
                  </a:lnTo>
                  <a:lnTo>
                    <a:pt x="5843" y="1505"/>
                  </a:lnTo>
                  <a:lnTo>
                    <a:pt x="5879" y="1472"/>
                  </a:lnTo>
                  <a:lnTo>
                    <a:pt x="5918" y="1441"/>
                  </a:lnTo>
                  <a:lnTo>
                    <a:pt x="5957" y="1411"/>
                  </a:lnTo>
                  <a:lnTo>
                    <a:pt x="5997" y="1384"/>
                  </a:lnTo>
                  <a:lnTo>
                    <a:pt x="6040" y="1358"/>
                  </a:lnTo>
                  <a:lnTo>
                    <a:pt x="6083" y="1332"/>
                  </a:lnTo>
                  <a:lnTo>
                    <a:pt x="6129" y="1310"/>
                  </a:lnTo>
                  <a:lnTo>
                    <a:pt x="6177" y="1290"/>
                  </a:lnTo>
                  <a:lnTo>
                    <a:pt x="6225" y="1272"/>
                  </a:lnTo>
                  <a:lnTo>
                    <a:pt x="6272" y="1256"/>
                  </a:lnTo>
                  <a:lnTo>
                    <a:pt x="6322" y="1242"/>
                  </a:lnTo>
                  <a:lnTo>
                    <a:pt x="6370" y="1231"/>
                  </a:lnTo>
                  <a:lnTo>
                    <a:pt x="6421" y="1221"/>
                  </a:lnTo>
                  <a:lnTo>
                    <a:pt x="6471" y="1213"/>
                  </a:lnTo>
                  <a:lnTo>
                    <a:pt x="6521" y="1207"/>
                  </a:lnTo>
                  <a:lnTo>
                    <a:pt x="6573" y="1204"/>
                  </a:lnTo>
                  <a:lnTo>
                    <a:pt x="6623" y="1201"/>
                  </a:lnTo>
                  <a:lnTo>
                    <a:pt x="6675" y="1201"/>
                  </a:lnTo>
                  <a:lnTo>
                    <a:pt x="6726" y="1203"/>
                  </a:lnTo>
                  <a:lnTo>
                    <a:pt x="6778" y="1206"/>
                  </a:lnTo>
                  <a:lnTo>
                    <a:pt x="6829" y="1210"/>
                  </a:lnTo>
                  <a:lnTo>
                    <a:pt x="6882" y="1217"/>
                  </a:lnTo>
                  <a:lnTo>
                    <a:pt x="6933" y="1225"/>
                  </a:lnTo>
                  <a:lnTo>
                    <a:pt x="6986" y="1235"/>
                  </a:lnTo>
                  <a:lnTo>
                    <a:pt x="7070" y="1254"/>
                  </a:lnTo>
                  <a:lnTo>
                    <a:pt x="7152" y="1278"/>
                  </a:lnTo>
                  <a:lnTo>
                    <a:pt x="7231" y="1306"/>
                  </a:lnTo>
                  <a:lnTo>
                    <a:pt x="7306" y="1340"/>
                  </a:lnTo>
                  <a:lnTo>
                    <a:pt x="7379" y="1377"/>
                  </a:lnTo>
                  <a:lnTo>
                    <a:pt x="7450" y="1418"/>
                  </a:lnTo>
                  <a:lnTo>
                    <a:pt x="7517" y="1463"/>
                  </a:lnTo>
                  <a:lnTo>
                    <a:pt x="7580" y="1512"/>
                  </a:lnTo>
                  <a:lnTo>
                    <a:pt x="7641" y="1565"/>
                  </a:lnTo>
                  <a:lnTo>
                    <a:pt x="7698" y="1621"/>
                  </a:lnTo>
                  <a:lnTo>
                    <a:pt x="7751" y="1683"/>
                  </a:lnTo>
                  <a:lnTo>
                    <a:pt x="7801" y="1746"/>
                  </a:lnTo>
                  <a:lnTo>
                    <a:pt x="7847" y="1813"/>
                  </a:lnTo>
                  <a:lnTo>
                    <a:pt x="7890" y="1884"/>
                  </a:lnTo>
                  <a:lnTo>
                    <a:pt x="7929" y="1959"/>
                  </a:lnTo>
                  <a:lnTo>
                    <a:pt x="7965" y="2036"/>
                  </a:lnTo>
                  <a:lnTo>
                    <a:pt x="7999" y="2127"/>
                  </a:lnTo>
                  <a:lnTo>
                    <a:pt x="8029" y="2220"/>
                  </a:lnTo>
                  <a:lnTo>
                    <a:pt x="8054" y="2314"/>
                  </a:lnTo>
                  <a:lnTo>
                    <a:pt x="8073" y="2407"/>
                  </a:lnTo>
                  <a:lnTo>
                    <a:pt x="8088" y="2501"/>
                  </a:lnTo>
                  <a:lnTo>
                    <a:pt x="8099" y="2596"/>
                  </a:lnTo>
                  <a:lnTo>
                    <a:pt x="8106" y="2690"/>
                  </a:lnTo>
                  <a:lnTo>
                    <a:pt x="8109" y="2785"/>
                  </a:lnTo>
                  <a:lnTo>
                    <a:pt x="8110" y="2880"/>
                  </a:lnTo>
                  <a:lnTo>
                    <a:pt x="8107" y="2975"/>
                  </a:lnTo>
                  <a:lnTo>
                    <a:pt x="8102" y="3070"/>
                  </a:lnTo>
                  <a:lnTo>
                    <a:pt x="8095" y="3166"/>
                  </a:lnTo>
                  <a:lnTo>
                    <a:pt x="8086" y="3261"/>
                  </a:lnTo>
                  <a:lnTo>
                    <a:pt x="8075" y="3355"/>
                  </a:lnTo>
                  <a:lnTo>
                    <a:pt x="8063" y="3451"/>
                  </a:lnTo>
                  <a:lnTo>
                    <a:pt x="8050" y="3546"/>
                  </a:lnTo>
                  <a:lnTo>
                    <a:pt x="8039" y="3616"/>
                  </a:lnTo>
                  <a:lnTo>
                    <a:pt x="8026" y="3685"/>
                  </a:lnTo>
                  <a:lnTo>
                    <a:pt x="8012" y="3756"/>
                  </a:lnTo>
                  <a:lnTo>
                    <a:pt x="7996" y="3825"/>
                  </a:lnTo>
                  <a:lnTo>
                    <a:pt x="7978" y="3893"/>
                  </a:lnTo>
                  <a:lnTo>
                    <a:pt x="7958" y="3962"/>
                  </a:lnTo>
                  <a:lnTo>
                    <a:pt x="7937" y="4030"/>
                  </a:lnTo>
                  <a:lnTo>
                    <a:pt x="7914" y="4098"/>
                  </a:lnTo>
                  <a:lnTo>
                    <a:pt x="7890" y="4165"/>
                  </a:lnTo>
                  <a:lnTo>
                    <a:pt x="7864" y="4232"/>
                  </a:lnTo>
                  <a:lnTo>
                    <a:pt x="7837" y="4299"/>
                  </a:lnTo>
                  <a:lnTo>
                    <a:pt x="7810" y="4366"/>
                  </a:lnTo>
                  <a:lnTo>
                    <a:pt x="7781" y="4431"/>
                  </a:lnTo>
                  <a:lnTo>
                    <a:pt x="7750" y="4497"/>
                  </a:lnTo>
                  <a:lnTo>
                    <a:pt x="7718" y="4562"/>
                  </a:lnTo>
                  <a:lnTo>
                    <a:pt x="7687" y="4627"/>
                  </a:lnTo>
                  <a:lnTo>
                    <a:pt x="7677" y="4644"/>
                  </a:lnTo>
                  <a:lnTo>
                    <a:pt x="7668" y="4661"/>
                  </a:lnTo>
                  <a:lnTo>
                    <a:pt x="7659" y="4678"/>
                  </a:lnTo>
                  <a:lnTo>
                    <a:pt x="7649" y="4695"/>
                  </a:lnTo>
                  <a:lnTo>
                    <a:pt x="7640" y="4712"/>
                  </a:lnTo>
                  <a:lnTo>
                    <a:pt x="7630" y="4729"/>
                  </a:lnTo>
                  <a:lnTo>
                    <a:pt x="7620" y="4746"/>
                  </a:lnTo>
                  <a:lnTo>
                    <a:pt x="7610" y="4763"/>
                  </a:lnTo>
                  <a:lnTo>
                    <a:pt x="7600" y="4779"/>
                  </a:lnTo>
                  <a:lnTo>
                    <a:pt x="7589" y="4796"/>
                  </a:lnTo>
                  <a:lnTo>
                    <a:pt x="7577" y="4813"/>
                  </a:lnTo>
                  <a:lnTo>
                    <a:pt x="7566" y="4829"/>
                  </a:lnTo>
                  <a:lnTo>
                    <a:pt x="7555" y="4845"/>
                  </a:lnTo>
                  <a:lnTo>
                    <a:pt x="7544" y="4861"/>
                  </a:lnTo>
                  <a:lnTo>
                    <a:pt x="7532" y="4877"/>
                  </a:lnTo>
                  <a:lnTo>
                    <a:pt x="7521" y="4893"/>
                  </a:lnTo>
                  <a:lnTo>
                    <a:pt x="7405" y="5039"/>
                  </a:lnTo>
                  <a:lnTo>
                    <a:pt x="7286" y="5182"/>
                  </a:lnTo>
                  <a:lnTo>
                    <a:pt x="7166" y="5322"/>
                  </a:lnTo>
                  <a:lnTo>
                    <a:pt x="7044" y="5458"/>
                  </a:lnTo>
                  <a:lnTo>
                    <a:pt x="6919" y="5592"/>
                  </a:lnTo>
                  <a:lnTo>
                    <a:pt x="6792" y="5722"/>
                  </a:lnTo>
                  <a:lnTo>
                    <a:pt x="6662" y="5850"/>
                  </a:lnTo>
                  <a:lnTo>
                    <a:pt x="6528" y="5973"/>
                  </a:lnTo>
                  <a:lnTo>
                    <a:pt x="6393" y="6093"/>
                  </a:lnTo>
                  <a:lnTo>
                    <a:pt x="6253" y="6211"/>
                  </a:lnTo>
                  <a:lnTo>
                    <a:pt x="6111" y="6325"/>
                  </a:lnTo>
                  <a:lnTo>
                    <a:pt x="5965" y="6437"/>
                  </a:lnTo>
                  <a:lnTo>
                    <a:pt x="5815" y="6544"/>
                  </a:lnTo>
                  <a:lnTo>
                    <a:pt x="5662" y="6648"/>
                  </a:lnTo>
                  <a:lnTo>
                    <a:pt x="5505" y="6751"/>
                  </a:lnTo>
                  <a:lnTo>
                    <a:pt x="5344" y="6849"/>
                  </a:lnTo>
                  <a:lnTo>
                    <a:pt x="5184" y="6751"/>
                  </a:lnTo>
                  <a:lnTo>
                    <a:pt x="5027" y="6648"/>
                  </a:lnTo>
                  <a:lnTo>
                    <a:pt x="4873" y="6544"/>
                  </a:lnTo>
                  <a:lnTo>
                    <a:pt x="4725" y="6437"/>
                  </a:lnTo>
                  <a:lnTo>
                    <a:pt x="4578" y="6325"/>
                  </a:lnTo>
                  <a:lnTo>
                    <a:pt x="4436" y="6211"/>
                  </a:lnTo>
                  <a:lnTo>
                    <a:pt x="4297" y="6093"/>
                  </a:lnTo>
                  <a:lnTo>
                    <a:pt x="4161" y="5973"/>
                  </a:lnTo>
                  <a:lnTo>
                    <a:pt x="4027" y="5850"/>
                  </a:lnTo>
                  <a:lnTo>
                    <a:pt x="3897" y="5722"/>
                  </a:lnTo>
                  <a:lnTo>
                    <a:pt x="3770" y="5592"/>
                  </a:lnTo>
                  <a:lnTo>
                    <a:pt x="3645" y="5458"/>
                  </a:lnTo>
                  <a:lnTo>
                    <a:pt x="3523" y="5322"/>
                  </a:lnTo>
                  <a:lnTo>
                    <a:pt x="3403" y="5182"/>
                  </a:lnTo>
                  <a:lnTo>
                    <a:pt x="3284" y="5039"/>
                  </a:lnTo>
                  <a:lnTo>
                    <a:pt x="3169" y="4893"/>
                  </a:lnTo>
                  <a:lnTo>
                    <a:pt x="3157" y="4877"/>
                  </a:lnTo>
                  <a:lnTo>
                    <a:pt x="3145" y="4861"/>
                  </a:lnTo>
                  <a:lnTo>
                    <a:pt x="3134" y="4845"/>
                  </a:lnTo>
                  <a:lnTo>
                    <a:pt x="3123" y="4829"/>
                  </a:lnTo>
                  <a:lnTo>
                    <a:pt x="3111" y="4813"/>
                  </a:lnTo>
                  <a:lnTo>
                    <a:pt x="3100" y="4796"/>
                  </a:lnTo>
                  <a:lnTo>
                    <a:pt x="3090" y="4779"/>
                  </a:lnTo>
                  <a:lnTo>
                    <a:pt x="3079" y="4763"/>
                  </a:lnTo>
                  <a:lnTo>
                    <a:pt x="3069" y="4746"/>
                  </a:lnTo>
                  <a:lnTo>
                    <a:pt x="3059" y="4729"/>
                  </a:lnTo>
                  <a:lnTo>
                    <a:pt x="3050" y="4712"/>
                  </a:lnTo>
                  <a:lnTo>
                    <a:pt x="3040" y="4695"/>
                  </a:lnTo>
                  <a:lnTo>
                    <a:pt x="3031" y="4678"/>
                  </a:lnTo>
                  <a:lnTo>
                    <a:pt x="3021" y="4661"/>
                  </a:lnTo>
                  <a:lnTo>
                    <a:pt x="3012" y="4644"/>
                  </a:lnTo>
                  <a:lnTo>
                    <a:pt x="3004" y="4627"/>
                  </a:lnTo>
                  <a:lnTo>
                    <a:pt x="2971" y="4562"/>
                  </a:lnTo>
                  <a:lnTo>
                    <a:pt x="2940" y="4497"/>
                  </a:lnTo>
                  <a:lnTo>
                    <a:pt x="2909" y="4431"/>
                  </a:lnTo>
                  <a:lnTo>
                    <a:pt x="2880" y="4366"/>
                  </a:lnTo>
                  <a:lnTo>
                    <a:pt x="2852" y="4299"/>
                  </a:lnTo>
                  <a:lnTo>
                    <a:pt x="2824" y="4232"/>
                  </a:lnTo>
                  <a:lnTo>
                    <a:pt x="2799" y="4165"/>
                  </a:lnTo>
                  <a:lnTo>
                    <a:pt x="2775" y="4098"/>
                  </a:lnTo>
                  <a:lnTo>
                    <a:pt x="2752" y="4030"/>
                  </a:lnTo>
                  <a:lnTo>
                    <a:pt x="2730" y="3962"/>
                  </a:lnTo>
                  <a:lnTo>
                    <a:pt x="2711" y="3893"/>
                  </a:lnTo>
                  <a:lnTo>
                    <a:pt x="2693" y="3825"/>
                  </a:lnTo>
                  <a:lnTo>
                    <a:pt x="2677" y="3756"/>
                  </a:lnTo>
                  <a:lnTo>
                    <a:pt x="2663" y="3685"/>
                  </a:lnTo>
                  <a:lnTo>
                    <a:pt x="2649" y="3616"/>
                  </a:lnTo>
                  <a:lnTo>
                    <a:pt x="2639" y="3546"/>
                  </a:lnTo>
                  <a:lnTo>
                    <a:pt x="2626" y="3451"/>
                  </a:lnTo>
                  <a:lnTo>
                    <a:pt x="2614" y="3355"/>
                  </a:lnTo>
                  <a:lnTo>
                    <a:pt x="2603" y="3261"/>
                  </a:lnTo>
                  <a:lnTo>
                    <a:pt x="2594" y="3166"/>
                  </a:lnTo>
                  <a:lnTo>
                    <a:pt x="2587" y="3070"/>
                  </a:lnTo>
                  <a:lnTo>
                    <a:pt x="2582" y="2975"/>
                  </a:lnTo>
                  <a:lnTo>
                    <a:pt x="2579" y="2880"/>
                  </a:lnTo>
                  <a:lnTo>
                    <a:pt x="2580" y="2785"/>
                  </a:lnTo>
                  <a:lnTo>
                    <a:pt x="2583" y="2690"/>
                  </a:lnTo>
                  <a:lnTo>
                    <a:pt x="2590" y="2596"/>
                  </a:lnTo>
                  <a:lnTo>
                    <a:pt x="2601" y="2501"/>
                  </a:lnTo>
                  <a:lnTo>
                    <a:pt x="2616" y="2407"/>
                  </a:lnTo>
                  <a:lnTo>
                    <a:pt x="2635" y="2314"/>
                  </a:lnTo>
                  <a:lnTo>
                    <a:pt x="2660" y="2220"/>
                  </a:lnTo>
                  <a:lnTo>
                    <a:pt x="2690" y="2127"/>
                  </a:lnTo>
                  <a:lnTo>
                    <a:pt x="2725" y="2036"/>
                  </a:lnTo>
                  <a:lnTo>
                    <a:pt x="2760" y="1959"/>
                  </a:lnTo>
                  <a:lnTo>
                    <a:pt x="2799" y="1884"/>
                  </a:lnTo>
                  <a:lnTo>
                    <a:pt x="2842" y="1813"/>
                  </a:lnTo>
                  <a:lnTo>
                    <a:pt x="2888" y="1746"/>
                  </a:lnTo>
                  <a:lnTo>
                    <a:pt x="2939" y="1683"/>
                  </a:lnTo>
                  <a:lnTo>
                    <a:pt x="2992" y="1621"/>
                  </a:lnTo>
                  <a:lnTo>
                    <a:pt x="3049" y="1565"/>
                  </a:lnTo>
                  <a:lnTo>
                    <a:pt x="3109" y="1512"/>
                  </a:lnTo>
                  <a:lnTo>
                    <a:pt x="3173" y="1463"/>
                  </a:lnTo>
                  <a:lnTo>
                    <a:pt x="3240" y="1418"/>
                  </a:lnTo>
                  <a:lnTo>
                    <a:pt x="3310" y="1377"/>
                  </a:lnTo>
                  <a:lnTo>
                    <a:pt x="3382" y="1340"/>
                  </a:lnTo>
                  <a:lnTo>
                    <a:pt x="3458" y="1306"/>
                  </a:lnTo>
                  <a:lnTo>
                    <a:pt x="3537" y="1278"/>
                  </a:lnTo>
                  <a:lnTo>
                    <a:pt x="3619" y="1254"/>
                  </a:lnTo>
                  <a:lnTo>
                    <a:pt x="3704" y="1235"/>
                  </a:lnTo>
                  <a:lnTo>
                    <a:pt x="3755" y="1225"/>
                  </a:lnTo>
                  <a:lnTo>
                    <a:pt x="3808" y="1217"/>
                  </a:lnTo>
                  <a:lnTo>
                    <a:pt x="3859" y="1210"/>
                  </a:lnTo>
                  <a:lnTo>
                    <a:pt x="3911" y="1206"/>
                  </a:lnTo>
                  <a:lnTo>
                    <a:pt x="3964" y="1203"/>
                  </a:lnTo>
                  <a:lnTo>
                    <a:pt x="4015" y="1201"/>
                  </a:lnTo>
                  <a:lnTo>
                    <a:pt x="4066" y="1201"/>
                  </a:lnTo>
                  <a:lnTo>
                    <a:pt x="4117" y="1204"/>
                  </a:lnTo>
                  <a:lnTo>
                    <a:pt x="4168" y="1207"/>
                  </a:lnTo>
                  <a:lnTo>
                    <a:pt x="4218" y="1213"/>
                  </a:lnTo>
                  <a:lnTo>
                    <a:pt x="4269" y="1221"/>
                  </a:lnTo>
                  <a:lnTo>
                    <a:pt x="4318" y="1231"/>
                  </a:lnTo>
                  <a:lnTo>
                    <a:pt x="4368" y="1242"/>
                  </a:lnTo>
                  <a:lnTo>
                    <a:pt x="4416" y="1256"/>
                  </a:lnTo>
                  <a:lnTo>
                    <a:pt x="4465" y="1272"/>
                  </a:lnTo>
                  <a:lnTo>
                    <a:pt x="4513" y="1290"/>
                  </a:lnTo>
                  <a:lnTo>
                    <a:pt x="4560" y="1310"/>
                  </a:lnTo>
                  <a:lnTo>
                    <a:pt x="4605" y="1332"/>
                  </a:lnTo>
                  <a:lnTo>
                    <a:pt x="4650" y="1358"/>
                  </a:lnTo>
                  <a:lnTo>
                    <a:pt x="4692" y="1384"/>
                  </a:lnTo>
                  <a:lnTo>
                    <a:pt x="4733" y="1411"/>
                  </a:lnTo>
                  <a:lnTo>
                    <a:pt x="4772" y="1441"/>
                  </a:lnTo>
                  <a:lnTo>
                    <a:pt x="4810" y="1472"/>
                  </a:lnTo>
                  <a:lnTo>
                    <a:pt x="4847" y="1505"/>
                  </a:lnTo>
                  <a:lnTo>
                    <a:pt x="4882" y="1540"/>
                  </a:lnTo>
                  <a:lnTo>
                    <a:pt x="4917" y="1576"/>
                  </a:lnTo>
                  <a:lnTo>
                    <a:pt x="4950" y="1614"/>
                  </a:lnTo>
                  <a:lnTo>
                    <a:pt x="4983" y="1654"/>
                  </a:lnTo>
                  <a:lnTo>
                    <a:pt x="5015" y="1694"/>
                  </a:lnTo>
                  <a:lnTo>
                    <a:pt x="5046" y="1736"/>
                  </a:lnTo>
                  <a:lnTo>
                    <a:pt x="5077" y="1780"/>
                  </a:lnTo>
                  <a:lnTo>
                    <a:pt x="5108" y="1825"/>
                  </a:lnTo>
                  <a:lnTo>
                    <a:pt x="5119" y="1841"/>
                  </a:lnTo>
                  <a:lnTo>
                    <a:pt x="5129" y="1858"/>
                  </a:lnTo>
                  <a:lnTo>
                    <a:pt x="5140" y="1874"/>
                  </a:lnTo>
                  <a:lnTo>
                    <a:pt x="5151" y="1891"/>
                  </a:lnTo>
                  <a:lnTo>
                    <a:pt x="5162" y="1908"/>
                  </a:lnTo>
                  <a:lnTo>
                    <a:pt x="5173" y="1924"/>
                  </a:lnTo>
                  <a:lnTo>
                    <a:pt x="5184" y="1942"/>
                  </a:lnTo>
                  <a:lnTo>
                    <a:pt x="5194" y="1959"/>
                  </a:lnTo>
                  <a:lnTo>
                    <a:pt x="5204" y="1975"/>
                  </a:lnTo>
                  <a:lnTo>
                    <a:pt x="5214" y="1992"/>
                  </a:lnTo>
                  <a:lnTo>
                    <a:pt x="5224" y="2009"/>
                  </a:lnTo>
                  <a:lnTo>
                    <a:pt x="5234" y="2025"/>
                  </a:lnTo>
                  <a:lnTo>
                    <a:pt x="5243" y="2042"/>
                  </a:lnTo>
                  <a:lnTo>
                    <a:pt x="5252" y="2059"/>
                  </a:lnTo>
                  <a:lnTo>
                    <a:pt x="5263" y="2076"/>
                  </a:lnTo>
                  <a:lnTo>
                    <a:pt x="5272" y="2093"/>
                  </a:lnTo>
                  <a:lnTo>
                    <a:pt x="5276" y="2101"/>
                  </a:lnTo>
                  <a:lnTo>
                    <a:pt x="5281" y="2110"/>
                  </a:lnTo>
                  <a:lnTo>
                    <a:pt x="5285" y="2120"/>
                  </a:lnTo>
                  <a:lnTo>
                    <a:pt x="5290" y="2129"/>
                  </a:lnTo>
                  <a:lnTo>
                    <a:pt x="5294" y="2139"/>
                  </a:lnTo>
                  <a:lnTo>
                    <a:pt x="5299" y="2148"/>
                  </a:lnTo>
                  <a:lnTo>
                    <a:pt x="5304" y="2158"/>
                  </a:lnTo>
                  <a:lnTo>
                    <a:pt x="5308" y="2169"/>
                  </a:lnTo>
                  <a:lnTo>
                    <a:pt x="5313" y="2179"/>
                  </a:lnTo>
                  <a:lnTo>
                    <a:pt x="5317" y="2189"/>
                  </a:lnTo>
                  <a:lnTo>
                    <a:pt x="5322" y="2199"/>
                  </a:lnTo>
                  <a:lnTo>
                    <a:pt x="5326" y="2210"/>
                  </a:lnTo>
                  <a:lnTo>
                    <a:pt x="5331" y="2220"/>
                  </a:lnTo>
                  <a:lnTo>
                    <a:pt x="5335" y="2230"/>
                  </a:lnTo>
                  <a:lnTo>
                    <a:pt x="5339" y="2241"/>
                  </a:lnTo>
                  <a:lnTo>
                    <a:pt x="5344" y="2252"/>
                  </a:lnTo>
                  <a:lnTo>
                    <a:pt x="5348" y="2241"/>
                  </a:lnTo>
                  <a:lnTo>
                    <a:pt x="5353" y="2230"/>
                  </a:lnTo>
                  <a:lnTo>
                    <a:pt x="5358" y="2220"/>
                  </a:lnTo>
                  <a:lnTo>
                    <a:pt x="5362" y="2210"/>
                  </a:lnTo>
                  <a:lnTo>
                    <a:pt x="5367" y="2199"/>
                  </a:lnTo>
                  <a:lnTo>
                    <a:pt x="5371" y="2189"/>
                  </a:lnTo>
                  <a:lnTo>
                    <a:pt x="5376" y="2179"/>
                  </a:lnTo>
                  <a:lnTo>
                    <a:pt x="5381" y="2169"/>
                  </a:lnTo>
                  <a:lnTo>
                    <a:pt x="5385" y="2158"/>
                  </a:lnTo>
                  <a:lnTo>
                    <a:pt x="5390" y="2148"/>
                  </a:lnTo>
                  <a:lnTo>
                    <a:pt x="5395" y="2139"/>
                  </a:lnTo>
                  <a:lnTo>
                    <a:pt x="5399" y="2129"/>
                  </a:lnTo>
                  <a:lnTo>
                    <a:pt x="5404" y="2120"/>
                  </a:lnTo>
                  <a:lnTo>
                    <a:pt x="5408" y="2110"/>
                  </a:lnTo>
                  <a:lnTo>
                    <a:pt x="5413" y="2101"/>
                  </a:lnTo>
                  <a:lnTo>
                    <a:pt x="5418" y="2093"/>
                  </a:lnTo>
                  <a:close/>
                  <a:moveTo>
                    <a:pt x="2432" y="0"/>
                  </a:moveTo>
                  <a:lnTo>
                    <a:pt x="2183" y="12"/>
                  </a:lnTo>
                  <a:lnTo>
                    <a:pt x="1942" y="48"/>
                  </a:lnTo>
                  <a:lnTo>
                    <a:pt x="1708" y="108"/>
                  </a:lnTo>
                  <a:lnTo>
                    <a:pt x="1486" y="190"/>
                  </a:lnTo>
                  <a:lnTo>
                    <a:pt x="1273" y="291"/>
                  </a:lnTo>
                  <a:lnTo>
                    <a:pt x="1073" y="412"/>
                  </a:lnTo>
                  <a:lnTo>
                    <a:pt x="887" y="551"/>
                  </a:lnTo>
                  <a:lnTo>
                    <a:pt x="714" y="707"/>
                  </a:lnTo>
                  <a:lnTo>
                    <a:pt x="557" y="878"/>
                  </a:lnTo>
                  <a:lnTo>
                    <a:pt x="418" y="1065"/>
                  </a:lnTo>
                  <a:lnTo>
                    <a:pt x="296" y="1263"/>
                  </a:lnTo>
                  <a:lnTo>
                    <a:pt x="194" y="1474"/>
                  </a:lnTo>
                  <a:lnTo>
                    <a:pt x="112" y="1696"/>
                  </a:lnTo>
                  <a:lnTo>
                    <a:pt x="53" y="1927"/>
                  </a:lnTo>
                  <a:lnTo>
                    <a:pt x="16" y="2167"/>
                  </a:lnTo>
                  <a:lnTo>
                    <a:pt x="4" y="2414"/>
                  </a:lnTo>
                  <a:lnTo>
                    <a:pt x="0" y="7843"/>
                  </a:lnTo>
                  <a:lnTo>
                    <a:pt x="4" y="7928"/>
                  </a:lnTo>
                  <a:lnTo>
                    <a:pt x="17" y="8013"/>
                  </a:lnTo>
                  <a:lnTo>
                    <a:pt x="37" y="8093"/>
                  </a:lnTo>
                  <a:lnTo>
                    <a:pt x="67" y="8170"/>
                  </a:lnTo>
                  <a:lnTo>
                    <a:pt x="102" y="8245"/>
                  </a:lnTo>
                  <a:lnTo>
                    <a:pt x="145" y="8314"/>
                  </a:lnTo>
                  <a:lnTo>
                    <a:pt x="193" y="8378"/>
                  </a:lnTo>
                  <a:lnTo>
                    <a:pt x="249" y="8438"/>
                  </a:lnTo>
                  <a:lnTo>
                    <a:pt x="308" y="8492"/>
                  </a:lnTo>
                  <a:lnTo>
                    <a:pt x="374" y="8541"/>
                  </a:lnTo>
                  <a:lnTo>
                    <a:pt x="444" y="8583"/>
                  </a:lnTo>
                  <a:lnTo>
                    <a:pt x="519" y="8619"/>
                  </a:lnTo>
                  <a:lnTo>
                    <a:pt x="596" y="8647"/>
                  </a:lnTo>
                  <a:lnTo>
                    <a:pt x="677" y="8667"/>
                  </a:lnTo>
                  <a:lnTo>
                    <a:pt x="762" y="8680"/>
                  </a:lnTo>
                  <a:lnTo>
                    <a:pt x="849" y="8685"/>
                  </a:lnTo>
                  <a:lnTo>
                    <a:pt x="935" y="8680"/>
                  </a:lnTo>
                  <a:lnTo>
                    <a:pt x="1020" y="8667"/>
                  </a:lnTo>
                  <a:lnTo>
                    <a:pt x="1101" y="8647"/>
                  </a:lnTo>
                  <a:lnTo>
                    <a:pt x="1180" y="8619"/>
                  </a:lnTo>
                  <a:lnTo>
                    <a:pt x="1253" y="8583"/>
                  </a:lnTo>
                  <a:lnTo>
                    <a:pt x="1323" y="8541"/>
                  </a:lnTo>
                  <a:lnTo>
                    <a:pt x="1389" y="8492"/>
                  </a:lnTo>
                  <a:lnTo>
                    <a:pt x="1450" y="8438"/>
                  </a:lnTo>
                  <a:lnTo>
                    <a:pt x="1504" y="8378"/>
                  </a:lnTo>
                  <a:lnTo>
                    <a:pt x="1553" y="8314"/>
                  </a:lnTo>
                  <a:lnTo>
                    <a:pt x="1595" y="8245"/>
                  </a:lnTo>
                  <a:lnTo>
                    <a:pt x="1632" y="8170"/>
                  </a:lnTo>
                  <a:lnTo>
                    <a:pt x="1660" y="8093"/>
                  </a:lnTo>
                  <a:lnTo>
                    <a:pt x="1680" y="8013"/>
                  </a:lnTo>
                  <a:lnTo>
                    <a:pt x="1693" y="7928"/>
                  </a:lnTo>
                  <a:lnTo>
                    <a:pt x="1698" y="7843"/>
                  </a:lnTo>
                  <a:lnTo>
                    <a:pt x="2746" y="12542"/>
                  </a:lnTo>
                  <a:lnTo>
                    <a:pt x="5161" y="12542"/>
                  </a:lnTo>
                  <a:lnTo>
                    <a:pt x="4870" y="10071"/>
                  </a:lnTo>
                  <a:lnTo>
                    <a:pt x="4869" y="10069"/>
                  </a:lnTo>
                  <a:lnTo>
                    <a:pt x="4869" y="10068"/>
                  </a:lnTo>
                  <a:lnTo>
                    <a:pt x="4869" y="10067"/>
                  </a:lnTo>
                  <a:lnTo>
                    <a:pt x="4869" y="10068"/>
                  </a:lnTo>
                  <a:lnTo>
                    <a:pt x="4869" y="10069"/>
                  </a:lnTo>
                  <a:lnTo>
                    <a:pt x="4869" y="10070"/>
                  </a:lnTo>
                  <a:lnTo>
                    <a:pt x="4869" y="10071"/>
                  </a:lnTo>
                  <a:lnTo>
                    <a:pt x="4869" y="10072"/>
                  </a:lnTo>
                  <a:lnTo>
                    <a:pt x="4869" y="10073"/>
                  </a:lnTo>
                  <a:lnTo>
                    <a:pt x="4869" y="10074"/>
                  </a:lnTo>
                  <a:lnTo>
                    <a:pt x="4869" y="10073"/>
                  </a:lnTo>
                  <a:lnTo>
                    <a:pt x="4869" y="10072"/>
                  </a:lnTo>
                  <a:lnTo>
                    <a:pt x="4870" y="10071"/>
                  </a:lnTo>
                  <a:lnTo>
                    <a:pt x="4872" y="10020"/>
                  </a:lnTo>
                  <a:lnTo>
                    <a:pt x="4879" y="9972"/>
                  </a:lnTo>
                  <a:lnTo>
                    <a:pt x="4892" y="9926"/>
                  </a:lnTo>
                  <a:lnTo>
                    <a:pt x="4908" y="9880"/>
                  </a:lnTo>
                  <a:lnTo>
                    <a:pt x="4928" y="9837"/>
                  </a:lnTo>
                  <a:lnTo>
                    <a:pt x="4952" y="9796"/>
                  </a:lnTo>
                  <a:lnTo>
                    <a:pt x="4979" y="9758"/>
                  </a:lnTo>
                  <a:lnTo>
                    <a:pt x="5011" y="9721"/>
                  </a:lnTo>
                  <a:lnTo>
                    <a:pt x="5045" y="9688"/>
                  </a:lnTo>
                  <a:lnTo>
                    <a:pt x="5082" y="9659"/>
                  </a:lnTo>
                  <a:lnTo>
                    <a:pt x="5122" y="9634"/>
                  </a:lnTo>
                  <a:lnTo>
                    <a:pt x="5163" y="9612"/>
                  </a:lnTo>
                  <a:lnTo>
                    <a:pt x="5208" y="9595"/>
                  </a:lnTo>
                  <a:lnTo>
                    <a:pt x="5254" y="9582"/>
                  </a:lnTo>
                  <a:lnTo>
                    <a:pt x="5302" y="9574"/>
                  </a:lnTo>
                  <a:lnTo>
                    <a:pt x="5351" y="9572"/>
                  </a:lnTo>
                  <a:lnTo>
                    <a:pt x="5400" y="9574"/>
                  </a:lnTo>
                  <a:lnTo>
                    <a:pt x="5449" y="9582"/>
                  </a:lnTo>
                  <a:lnTo>
                    <a:pt x="5495" y="9595"/>
                  </a:lnTo>
                  <a:lnTo>
                    <a:pt x="5539" y="9612"/>
                  </a:lnTo>
                  <a:lnTo>
                    <a:pt x="5581" y="9634"/>
                  </a:lnTo>
                  <a:lnTo>
                    <a:pt x="5620" y="9659"/>
                  </a:lnTo>
                  <a:lnTo>
                    <a:pt x="5658" y="9688"/>
                  </a:lnTo>
                  <a:lnTo>
                    <a:pt x="5692" y="9721"/>
                  </a:lnTo>
                  <a:lnTo>
                    <a:pt x="5723" y="9758"/>
                  </a:lnTo>
                  <a:lnTo>
                    <a:pt x="5751" y="9796"/>
                  </a:lnTo>
                  <a:lnTo>
                    <a:pt x="5775" y="9837"/>
                  </a:lnTo>
                  <a:lnTo>
                    <a:pt x="5795" y="9880"/>
                  </a:lnTo>
                  <a:lnTo>
                    <a:pt x="5811" y="9926"/>
                  </a:lnTo>
                  <a:lnTo>
                    <a:pt x="5824" y="9972"/>
                  </a:lnTo>
                  <a:lnTo>
                    <a:pt x="5831" y="10020"/>
                  </a:lnTo>
                  <a:lnTo>
                    <a:pt x="5834" y="10071"/>
                  </a:lnTo>
                  <a:lnTo>
                    <a:pt x="5834" y="10072"/>
                  </a:lnTo>
                  <a:lnTo>
                    <a:pt x="5834" y="10073"/>
                  </a:lnTo>
                  <a:lnTo>
                    <a:pt x="5834" y="10074"/>
                  </a:lnTo>
                  <a:lnTo>
                    <a:pt x="5834" y="10073"/>
                  </a:lnTo>
                  <a:lnTo>
                    <a:pt x="5834" y="10072"/>
                  </a:lnTo>
                  <a:lnTo>
                    <a:pt x="5834" y="10071"/>
                  </a:lnTo>
                  <a:lnTo>
                    <a:pt x="5834" y="10070"/>
                  </a:lnTo>
                  <a:lnTo>
                    <a:pt x="5834" y="10069"/>
                  </a:lnTo>
                  <a:lnTo>
                    <a:pt x="5834" y="10068"/>
                  </a:lnTo>
                  <a:lnTo>
                    <a:pt x="5834" y="10067"/>
                  </a:lnTo>
                  <a:lnTo>
                    <a:pt x="5834" y="10068"/>
                  </a:lnTo>
                  <a:lnTo>
                    <a:pt x="5834" y="10069"/>
                  </a:lnTo>
                  <a:lnTo>
                    <a:pt x="5834" y="10071"/>
                  </a:lnTo>
                  <a:lnTo>
                    <a:pt x="5544" y="12542"/>
                  </a:lnTo>
                  <a:lnTo>
                    <a:pt x="7958" y="12542"/>
                  </a:lnTo>
                  <a:lnTo>
                    <a:pt x="9006" y="7843"/>
                  </a:lnTo>
                  <a:lnTo>
                    <a:pt x="9010" y="7928"/>
                  </a:lnTo>
                  <a:lnTo>
                    <a:pt x="9023" y="8013"/>
                  </a:lnTo>
                  <a:lnTo>
                    <a:pt x="9043" y="8093"/>
                  </a:lnTo>
                  <a:lnTo>
                    <a:pt x="9072" y="8170"/>
                  </a:lnTo>
                  <a:lnTo>
                    <a:pt x="9108" y="8245"/>
                  </a:lnTo>
                  <a:lnTo>
                    <a:pt x="9150" y="8314"/>
                  </a:lnTo>
                  <a:lnTo>
                    <a:pt x="9199" y="8378"/>
                  </a:lnTo>
                  <a:lnTo>
                    <a:pt x="9254" y="8438"/>
                  </a:lnTo>
                  <a:lnTo>
                    <a:pt x="9314" y="8492"/>
                  </a:lnTo>
                  <a:lnTo>
                    <a:pt x="9380" y="8541"/>
                  </a:lnTo>
                  <a:lnTo>
                    <a:pt x="9450" y="8583"/>
                  </a:lnTo>
                  <a:lnTo>
                    <a:pt x="9524" y="8619"/>
                  </a:lnTo>
                  <a:lnTo>
                    <a:pt x="9602" y="8647"/>
                  </a:lnTo>
                  <a:lnTo>
                    <a:pt x="9683" y="8667"/>
                  </a:lnTo>
                  <a:lnTo>
                    <a:pt x="9768" y="8680"/>
                  </a:lnTo>
                  <a:lnTo>
                    <a:pt x="9855" y="8685"/>
                  </a:lnTo>
                  <a:lnTo>
                    <a:pt x="9941" y="8680"/>
                  </a:lnTo>
                  <a:lnTo>
                    <a:pt x="10026" y="8667"/>
                  </a:lnTo>
                  <a:lnTo>
                    <a:pt x="10107" y="8647"/>
                  </a:lnTo>
                  <a:lnTo>
                    <a:pt x="10184" y="8619"/>
                  </a:lnTo>
                  <a:lnTo>
                    <a:pt x="10258" y="8583"/>
                  </a:lnTo>
                  <a:lnTo>
                    <a:pt x="10329" y="8541"/>
                  </a:lnTo>
                  <a:lnTo>
                    <a:pt x="10394" y="8492"/>
                  </a:lnTo>
                  <a:lnTo>
                    <a:pt x="10454" y="8438"/>
                  </a:lnTo>
                  <a:lnTo>
                    <a:pt x="10509" y="8378"/>
                  </a:lnTo>
                  <a:lnTo>
                    <a:pt x="10558" y="8314"/>
                  </a:lnTo>
                  <a:lnTo>
                    <a:pt x="10601" y="8245"/>
                  </a:lnTo>
                  <a:lnTo>
                    <a:pt x="10636" y="8170"/>
                  </a:lnTo>
                  <a:lnTo>
                    <a:pt x="10666" y="8093"/>
                  </a:lnTo>
                  <a:lnTo>
                    <a:pt x="10686" y="8013"/>
                  </a:lnTo>
                  <a:lnTo>
                    <a:pt x="10699" y="7928"/>
                  </a:lnTo>
                  <a:lnTo>
                    <a:pt x="10704" y="7843"/>
                  </a:lnTo>
                  <a:lnTo>
                    <a:pt x="10701" y="2409"/>
                  </a:lnTo>
                  <a:lnTo>
                    <a:pt x="10688" y="2162"/>
                  </a:lnTo>
                  <a:lnTo>
                    <a:pt x="10651" y="1922"/>
                  </a:lnTo>
                  <a:lnTo>
                    <a:pt x="10592" y="1692"/>
                  </a:lnTo>
                  <a:lnTo>
                    <a:pt x="10510" y="1470"/>
                  </a:lnTo>
                  <a:lnTo>
                    <a:pt x="10408" y="1259"/>
                  </a:lnTo>
                  <a:lnTo>
                    <a:pt x="10285" y="1061"/>
                  </a:lnTo>
                  <a:lnTo>
                    <a:pt x="10146" y="875"/>
                  </a:lnTo>
                  <a:lnTo>
                    <a:pt x="9989" y="704"/>
                  </a:lnTo>
                  <a:lnTo>
                    <a:pt x="9816" y="549"/>
                  </a:lnTo>
                  <a:lnTo>
                    <a:pt x="9629" y="410"/>
                  </a:lnTo>
                  <a:lnTo>
                    <a:pt x="9429" y="290"/>
                  </a:lnTo>
                  <a:lnTo>
                    <a:pt x="9217" y="189"/>
                  </a:lnTo>
                  <a:lnTo>
                    <a:pt x="8994" y="107"/>
                  </a:lnTo>
                  <a:lnTo>
                    <a:pt x="8761" y="48"/>
                  </a:lnTo>
                  <a:lnTo>
                    <a:pt x="8520" y="12"/>
                  </a:lnTo>
                  <a:lnTo>
                    <a:pt x="8272" y="0"/>
                  </a:lnTo>
                  <a:lnTo>
                    <a:pt x="24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Oval 16"/>
            <p:cNvSpPr>
              <a:spLocks noChangeArrowheads="1"/>
            </p:cNvSpPr>
            <p:nvPr/>
          </p:nvSpPr>
          <p:spPr bwMode="auto">
            <a:xfrm>
              <a:off x="457200" y="5867400"/>
              <a:ext cx="152400" cy="152400"/>
            </a:xfrm>
            <a:prstGeom prst="ellipse">
              <a:avLst/>
            </a:prstGeom>
            <a:solidFill>
              <a:schemeClr val="tx1"/>
            </a:solidFill>
            <a:ln w="9525">
              <a:solidFill>
                <a:schemeClr val="tx1"/>
              </a:solidFill>
              <a:round/>
              <a:headEnd/>
              <a:tailEnd/>
            </a:ln>
          </p:spPr>
          <p:txBody>
            <a:bodyPr wrap="none" anchor="ctr"/>
            <a:lstStyle/>
            <a:p>
              <a:endParaRPr lang="en-US" sz="1800">
                <a:solidFill>
                  <a:srgbClr val="000000"/>
                </a:solidFill>
              </a:endParaRPr>
            </a:p>
          </p:txBody>
        </p:sp>
      </p:grpSp>
      <p:grpSp>
        <p:nvGrpSpPr>
          <p:cNvPr id="2" name="Group 1"/>
          <p:cNvGrpSpPr/>
          <p:nvPr/>
        </p:nvGrpSpPr>
        <p:grpSpPr>
          <a:xfrm>
            <a:off x="420732" y="1143000"/>
            <a:ext cx="8452594" cy="3585064"/>
            <a:chOff x="420732" y="1143000"/>
            <a:chExt cx="8452594" cy="3585064"/>
          </a:xfrm>
        </p:grpSpPr>
        <p:sp>
          <p:nvSpPr>
            <p:cNvPr id="34830" name="Rectangle 8"/>
            <p:cNvSpPr>
              <a:spLocks noChangeArrowheads="1"/>
            </p:cNvSpPr>
            <p:nvPr/>
          </p:nvSpPr>
          <p:spPr bwMode="auto">
            <a:xfrm>
              <a:off x="685800" y="1143000"/>
              <a:ext cx="3512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dirty="0">
                  <a:solidFill>
                    <a:srgbClr val="C00000"/>
                  </a:solidFill>
                  <a:latin typeface="Arial Black" pitchFamily="34" charset="0"/>
                </a:rPr>
                <a:t>20 Years Ago</a:t>
              </a:r>
            </a:p>
          </p:txBody>
        </p:sp>
        <p:sp>
          <p:nvSpPr>
            <p:cNvPr id="34828" name="Rectangle 11"/>
            <p:cNvSpPr>
              <a:spLocks noChangeArrowheads="1"/>
            </p:cNvSpPr>
            <p:nvPr/>
          </p:nvSpPr>
          <p:spPr bwMode="auto">
            <a:xfrm>
              <a:off x="5486400" y="1143000"/>
              <a:ext cx="16921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dirty="0">
                  <a:solidFill>
                    <a:srgbClr val="C00000"/>
                  </a:solidFill>
                  <a:latin typeface="Arial Black" pitchFamily="34" charset="0"/>
                </a:rPr>
                <a:t>Today</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732" y="2312488"/>
              <a:ext cx="3617868" cy="241191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5126" y="2032575"/>
              <a:ext cx="4648200" cy="2695489"/>
            </a:xfrm>
            <a:prstGeom prst="rect">
              <a:avLst/>
            </a:prstGeom>
          </p:spPr>
        </p:pic>
      </p:grpSp>
    </p:spTree>
    <p:extLst>
      <p:ext uri="{BB962C8B-B14F-4D97-AF65-F5344CB8AC3E}">
        <p14:creationId xmlns:p14="http://schemas.microsoft.com/office/powerpoint/2010/main" val="492707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0" y="0"/>
            <a:ext cx="9144000" cy="990600"/>
          </a:xfrm>
          <a:solidFill>
            <a:srgbClr val="C00000"/>
          </a:solidFill>
        </p:spPr>
        <p:txBody>
          <a:bodyPr/>
          <a:lstStyle/>
          <a:p>
            <a:pPr eaLnBrk="1" hangingPunct="1"/>
            <a:r>
              <a:rPr lang="en-US" dirty="0">
                <a:solidFill>
                  <a:schemeClr val="bg2"/>
                </a:solidFill>
              </a:rPr>
              <a:t>Guess the calorie difference! </a:t>
            </a:r>
          </a:p>
        </p:txBody>
      </p:sp>
      <p:grpSp>
        <p:nvGrpSpPr>
          <p:cNvPr id="10" name="Group 9"/>
          <p:cNvGrpSpPr/>
          <p:nvPr/>
        </p:nvGrpSpPr>
        <p:grpSpPr>
          <a:xfrm>
            <a:off x="400365" y="6019800"/>
            <a:ext cx="590235" cy="763588"/>
            <a:chOff x="304800" y="5867400"/>
            <a:chExt cx="457200" cy="763588"/>
          </a:xfrm>
        </p:grpSpPr>
        <p:sp>
          <p:nvSpPr>
            <p:cNvPr id="13" name="Freeform 11"/>
            <p:cNvSpPr>
              <a:spLocks noEditPoints="1"/>
            </p:cNvSpPr>
            <p:nvPr/>
          </p:nvSpPr>
          <p:spPr bwMode="auto">
            <a:xfrm>
              <a:off x="304800" y="6096000"/>
              <a:ext cx="457200" cy="534988"/>
            </a:xfrm>
            <a:custGeom>
              <a:avLst/>
              <a:gdLst>
                <a:gd name="T0" fmla="*/ 2147483647 w 10704"/>
                <a:gd name="T1" fmla="*/ 2147483647 h 12542"/>
                <a:gd name="T2" fmla="*/ 2147483647 w 10704"/>
                <a:gd name="T3" fmla="*/ 2147483647 h 12542"/>
                <a:gd name="T4" fmla="*/ 2147483647 w 10704"/>
                <a:gd name="T5" fmla="*/ 2147483647 h 12542"/>
                <a:gd name="T6" fmla="*/ 2147483647 w 10704"/>
                <a:gd name="T7" fmla="*/ 2147483647 h 12542"/>
                <a:gd name="T8" fmla="*/ 2147483647 w 10704"/>
                <a:gd name="T9" fmla="*/ 2147483647 h 12542"/>
                <a:gd name="T10" fmla="*/ 2147483647 w 10704"/>
                <a:gd name="T11" fmla="*/ 2147483647 h 12542"/>
                <a:gd name="T12" fmla="*/ 2147483647 w 10704"/>
                <a:gd name="T13" fmla="*/ 2147483647 h 12542"/>
                <a:gd name="T14" fmla="*/ 2147483647 w 10704"/>
                <a:gd name="T15" fmla="*/ 2147483647 h 12542"/>
                <a:gd name="T16" fmla="*/ 2147483647 w 10704"/>
                <a:gd name="T17" fmla="*/ 2147483647 h 12542"/>
                <a:gd name="T18" fmla="*/ 2147483647 w 10704"/>
                <a:gd name="T19" fmla="*/ 2147483647 h 12542"/>
                <a:gd name="T20" fmla="*/ 2147483647 w 10704"/>
                <a:gd name="T21" fmla="*/ 2147483647 h 12542"/>
                <a:gd name="T22" fmla="*/ 2147483647 w 10704"/>
                <a:gd name="T23" fmla="*/ 2147483647 h 12542"/>
                <a:gd name="T24" fmla="*/ 2147483647 w 10704"/>
                <a:gd name="T25" fmla="*/ 2147483647 h 12542"/>
                <a:gd name="T26" fmla="*/ 2147483647 w 10704"/>
                <a:gd name="T27" fmla="*/ 2147483647 h 12542"/>
                <a:gd name="T28" fmla="*/ 2147483647 w 10704"/>
                <a:gd name="T29" fmla="*/ 2147483647 h 12542"/>
                <a:gd name="T30" fmla="*/ 2147483647 w 10704"/>
                <a:gd name="T31" fmla="*/ 2147483647 h 12542"/>
                <a:gd name="T32" fmla="*/ 2147483647 w 10704"/>
                <a:gd name="T33" fmla="*/ 2147483647 h 12542"/>
                <a:gd name="T34" fmla="*/ 2147483647 w 10704"/>
                <a:gd name="T35" fmla="*/ 2147483647 h 12542"/>
                <a:gd name="T36" fmla="*/ 2147483647 w 10704"/>
                <a:gd name="T37" fmla="*/ 2147483647 h 12542"/>
                <a:gd name="T38" fmla="*/ 2147483647 w 10704"/>
                <a:gd name="T39" fmla="*/ 2147483647 h 12542"/>
                <a:gd name="T40" fmla="*/ 2147483647 w 10704"/>
                <a:gd name="T41" fmla="*/ 2147483647 h 12542"/>
                <a:gd name="T42" fmla="*/ 2147483647 w 10704"/>
                <a:gd name="T43" fmla="*/ 2147483647 h 12542"/>
                <a:gd name="T44" fmla="*/ 2147483647 w 10704"/>
                <a:gd name="T45" fmla="*/ 2147483647 h 12542"/>
                <a:gd name="T46" fmla="*/ 2147483647 w 10704"/>
                <a:gd name="T47" fmla="*/ 2147483647 h 12542"/>
                <a:gd name="T48" fmla="*/ 2147483647 w 10704"/>
                <a:gd name="T49" fmla="*/ 2147483647 h 12542"/>
                <a:gd name="T50" fmla="*/ 2147483647 w 10704"/>
                <a:gd name="T51" fmla="*/ 2147483647 h 12542"/>
                <a:gd name="T52" fmla="*/ 2147483647 w 10704"/>
                <a:gd name="T53" fmla="*/ 2147483647 h 12542"/>
                <a:gd name="T54" fmla="*/ 2147483647 w 10704"/>
                <a:gd name="T55" fmla="*/ 2147483647 h 12542"/>
                <a:gd name="T56" fmla="*/ 2147483647 w 10704"/>
                <a:gd name="T57" fmla="*/ 2147483647 h 12542"/>
                <a:gd name="T58" fmla="*/ 2147483647 w 10704"/>
                <a:gd name="T59" fmla="*/ 2147483647 h 12542"/>
                <a:gd name="T60" fmla="*/ 2147483647 w 10704"/>
                <a:gd name="T61" fmla="*/ 2147483647 h 12542"/>
                <a:gd name="T62" fmla="*/ 2147483647 w 10704"/>
                <a:gd name="T63" fmla="*/ 2147483647 h 12542"/>
                <a:gd name="T64" fmla="*/ 2147483647 w 10704"/>
                <a:gd name="T65" fmla="*/ 2147483647 h 12542"/>
                <a:gd name="T66" fmla="*/ 2147483647 w 10704"/>
                <a:gd name="T67" fmla="*/ 2147483647 h 12542"/>
                <a:gd name="T68" fmla="*/ 2147483647 w 10704"/>
                <a:gd name="T69" fmla="*/ 2147483647 h 12542"/>
                <a:gd name="T70" fmla="*/ 2147483647 w 10704"/>
                <a:gd name="T71" fmla="*/ 2147483647 h 12542"/>
                <a:gd name="T72" fmla="*/ 2147483647 w 10704"/>
                <a:gd name="T73" fmla="*/ 2147483647 h 12542"/>
                <a:gd name="T74" fmla="*/ 2147483647 w 10704"/>
                <a:gd name="T75" fmla="*/ 2147483647 h 12542"/>
                <a:gd name="T76" fmla="*/ 2147483647 w 10704"/>
                <a:gd name="T77" fmla="*/ 2147483647 h 12542"/>
                <a:gd name="T78" fmla="*/ 2147483647 w 10704"/>
                <a:gd name="T79" fmla="*/ 2147483647 h 12542"/>
                <a:gd name="T80" fmla="*/ 2147483647 w 10704"/>
                <a:gd name="T81" fmla="*/ 2147483647 h 12542"/>
                <a:gd name="T82" fmla="*/ 2147483647 w 10704"/>
                <a:gd name="T83" fmla="*/ 2147483647 h 12542"/>
                <a:gd name="T84" fmla="*/ 2147483647 w 10704"/>
                <a:gd name="T85" fmla="*/ 2147483647 h 12542"/>
                <a:gd name="T86" fmla="*/ 2147483647 w 10704"/>
                <a:gd name="T87" fmla="*/ 2147483647 h 12542"/>
                <a:gd name="T88" fmla="*/ 2147483647 w 10704"/>
                <a:gd name="T89" fmla="*/ 2147483647 h 12542"/>
                <a:gd name="T90" fmla="*/ 2147483647 w 10704"/>
                <a:gd name="T91" fmla="*/ 2147483647 h 12542"/>
                <a:gd name="T92" fmla="*/ 2147483647 w 10704"/>
                <a:gd name="T93" fmla="*/ 2147483647 h 12542"/>
                <a:gd name="T94" fmla="*/ 2147483647 w 10704"/>
                <a:gd name="T95" fmla="*/ 2147483647 h 12542"/>
                <a:gd name="T96" fmla="*/ 2147483647 w 10704"/>
                <a:gd name="T97" fmla="*/ 2147483647 h 12542"/>
                <a:gd name="T98" fmla="*/ 2147483647 w 10704"/>
                <a:gd name="T99" fmla="*/ 2147483647 h 12542"/>
                <a:gd name="T100" fmla="*/ 2147483647 w 10704"/>
                <a:gd name="T101" fmla="*/ 2147483647 h 12542"/>
                <a:gd name="T102" fmla="*/ 2147483647 w 10704"/>
                <a:gd name="T103" fmla="*/ 2147483647 h 12542"/>
                <a:gd name="T104" fmla="*/ 2147483647 w 10704"/>
                <a:gd name="T105" fmla="*/ 2147483647 h 12542"/>
                <a:gd name="T106" fmla="*/ 2147483647 w 10704"/>
                <a:gd name="T107" fmla="*/ 2147483647 h 12542"/>
                <a:gd name="T108" fmla="*/ 2147483647 w 10704"/>
                <a:gd name="T109" fmla="*/ 2147483647 h 12542"/>
                <a:gd name="T110" fmla="*/ 2147483647 w 10704"/>
                <a:gd name="T111" fmla="*/ 2147483647 h 12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4"/>
                <a:gd name="T169" fmla="*/ 0 h 12542"/>
                <a:gd name="T170" fmla="*/ 10704 w 10704"/>
                <a:gd name="T171" fmla="*/ 12542 h 125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4" h="12542">
                  <a:moveTo>
                    <a:pt x="5418" y="2093"/>
                  </a:moveTo>
                  <a:lnTo>
                    <a:pt x="5426" y="2076"/>
                  </a:lnTo>
                  <a:lnTo>
                    <a:pt x="5436" y="2059"/>
                  </a:lnTo>
                  <a:lnTo>
                    <a:pt x="5446" y="2042"/>
                  </a:lnTo>
                  <a:lnTo>
                    <a:pt x="5455" y="2025"/>
                  </a:lnTo>
                  <a:lnTo>
                    <a:pt x="5465" y="2009"/>
                  </a:lnTo>
                  <a:lnTo>
                    <a:pt x="5475" y="1992"/>
                  </a:lnTo>
                  <a:lnTo>
                    <a:pt x="5485" y="1975"/>
                  </a:lnTo>
                  <a:lnTo>
                    <a:pt x="5495" y="1959"/>
                  </a:lnTo>
                  <a:lnTo>
                    <a:pt x="5505" y="1942"/>
                  </a:lnTo>
                  <a:lnTo>
                    <a:pt x="5516" y="1924"/>
                  </a:lnTo>
                  <a:lnTo>
                    <a:pt x="5527" y="1908"/>
                  </a:lnTo>
                  <a:lnTo>
                    <a:pt x="5537" y="1891"/>
                  </a:lnTo>
                  <a:lnTo>
                    <a:pt x="5549" y="1874"/>
                  </a:lnTo>
                  <a:lnTo>
                    <a:pt x="5560" y="1858"/>
                  </a:lnTo>
                  <a:lnTo>
                    <a:pt x="5571" y="1841"/>
                  </a:lnTo>
                  <a:lnTo>
                    <a:pt x="5583" y="1825"/>
                  </a:lnTo>
                  <a:lnTo>
                    <a:pt x="5612" y="1780"/>
                  </a:lnTo>
                  <a:lnTo>
                    <a:pt x="5644" y="1736"/>
                  </a:lnTo>
                  <a:lnTo>
                    <a:pt x="5674" y="1694"/>
                  </a:lnTo>
                  <a:lnTo>
                    <a:pt x="5706" y="1654"/>
                  </a:lnTo>
                  <a:lnTo>
                    <a:pt x="5739" y="1614"/>
                  </a:lnTo>
                  <a:lnTo>
                    <a:pt x="5772" y="1576"/>
                  </a:lnTo>
                  <a:lnTo>
                    <a:pt x="5807" y="1540"/>
                  </a:lnTo>
                  <a:lnTo>
                    <a:pt x="5843" y="1505"/>
                  </a:lnTo>
                  <a:lnTo>
                    <a:pt x="5879" y="1472"/>
                  </a:lnTo>
                  <a:lnTo>
                    <a:pt x="5918" y="1441"/>
                  </a:lnTo>
                  <a:lnTo>
                    <a:pt x="5957" y="1411"/>
                  </a:lnTo>
                  <a:lnTo>
                    <a:pt x="5997" y="1384"/>
                  </a:lnTo>
                  <a:lnTo>
                    <a:pt x="6040" y="1358"/>
                  </a:lnTo>
                  <a:lnTo>
                    <a:pt x="6083" y="1332"/>
                  </a:lnTo>
                  <a:lnTo>
                    <a:pt x="6129" y="1310"/>
                  </a:lnTo>
                  <a:lnTo>
                    <a:pt x="6177" y="1290"/>
                  </a:lnTo>
                  <a:lnTo>
                    <a:pt x="6225" y="1272"/>
                  </a:lnTo>
                  <a:lnTo>
                    <a:pt x="6272" y="1256"/>
                  </a:lnTo>
                  <a:lnTo>
                    <a:pt x="6322" y="1242"/>
                  </a:lnTo>
                  <a:lnTo>
                    <a:pt x="6370" y="1231"/>
                  </a:lnTo>
                  <a:lnTo>
                    <a:pt x="6421" y="1221"/>
                  </a:lnTo>
                  <a:lnTo>
                    <a:pt x="6471" y="1213"/>
                  </a:lnTo>
                  <a:lnTo>
                    <a:pt x="6521" y="1207"/>
                  </a:lnTo>
                  <a:lnTo>
                    <a:pt x="6573" y="1204"/>
                  </a:lnTo>
                  <a:lnTo>
                    <a:pt x="6623" y="1201"/>
                  </a:lnTo>
                  <a:lnTo>
                    <a:pt x="6675" y="1201"/>
                  </a:lnTo>
                  <a:lnTo>
                    <a:pt x="6726" y="1203"/>
                  </a:lnTo>
                  <a:lnTo>
                    <a:pt x="6778" y="1206"/>
                  </a:lnTo>
                  <a:lnTo>
                    <a:pt x="6829" y="1210"/>
                  </a:lnTo>
                  <a:lnTo>
                    <a:pt x="6882" y="1217"/>
                  </a:lnTo>
                  <a:lnTo>
                    <a:pt x="6933" y="1225"/>
                  </a:lnTo>
                  <a:lnTo>
                    <a:pt x="6986" y="1235"/>
                  </a:lnTo>
                  <a:lnTo>
                    <a:pt x="7070" y="1254"/>
                  </a:lnTo>
                  <a:lnTo>
                    <a:pt x="7152" y="1278"/>
                  </a:lnTo>
                  <a:lnTo>
                    <a:pt x="7231" y="1306"/>
                  </a:lnTo>
                  <a:lnTo>
                    <a:pt x="7306" y="1340"/>
                  </a:lnTo>
                  <a:lnTo>
                    <a:pt x="7379" y="1377"/>
                  </a:lnTo>
                  <a:lnTo>
                    <a:pt x="7450" y="1418"/>
                  </a:lnTo>
                  <a:lnTo>
                    <a:pt x="7517" y="1463"/>
                  </a:lnTo>
                  <a:lnTo>
                    <a:pt x="7580" y="1512"/>
                  </a:lnTo>
                  <a:lnTo>
                    <a:pt x="7641" y="1565"/>
                  </a:lnTo>
                  <a:lnTo>
                    <a:pt x="7698" y="1621"/>
                  </a:lnTo>
                  <a:lnTo>
                    <a:pt x="7751" y="1683"/>
                  </a:lnTo>
                  <a:lnTo>
                    <a:pt x="7801" y="1746"/>
                  </a:lnTo>
                  <a:lnTo>
                    <a:pt x="7847" y="1813"/>
                  </a:lnTo>
                  <a:lnTo>
                    <a:pt x="7890" y="1884"/>
                  </a:lnTo>
                  <a:lnTo>
                    <a:pt x="7929" y="1959"/>
                  </a:lnTo>
                  <a:lnTo>
                    <a:pt x="7965" y="2036"/>
                  </a:lnTo>
                  <a:lnTo>
                    <a:pt x="7999" y="2127"/>
                  </a:lnTo>
                  <a:lnTo>
                    <a:pt x="8029" y="2220"/>
                  </a:lnTo>
                  <a:lnTo>
                    <a:pt x="8054" y="2314"/>
                  </a:lnTo>
                  <a:lnTo>
                    <a:pt x="8073" y="2407"/>
                  </a:lnTo>
                  <a:lnTo>
                    <a:pt x="8088" y="2501"/>
                  </a:lnTo>
                  <a:lnTo>
                    <a:pt x="8099" y="2596"/>
                  </a:lnTo>
                  <a:lnTo>
                    <a:pt x="8106" y="2690"/>
                  </a:lnTo>
                  <a:lnTo>
                    <a:pt x="8109" y="2785"/>
                  </a:lnTo>
                  <a:lnTo>
                    <a:pt x="8110" y="2880"/>
                  </a:lnTo>
                  <a:lnTo>
                    <a:pt x="8107" y="2975"/>
                  </a:lnTo>
                  <a:lnTo>
                    <a:pt x="8102" y="3070"/>
                  </a:lnTo>
                  <a:lnTo>
                    <a:pt x="8095" y="3166"/>
                  </a:lnTo>
                  <a:lnTo>
                    <a:pt x="8086" y="3261"/>
                  </a:lnTo>
                  <a:lnTo>
                    <a:pt x="8075" y="3355"/>
                  </a:lnTo>
                  <a:lnTo>
                    <a:pt x="8063" y="3451"/>
                  </a:lnTo>
                  <a:lnTo>
                    <a:pt x="8050" y="3546"/>
                  </a:lnTo>
                  <a:lnTo>
                    <a:pt x="8039" y="3616"/>
                  </a:lnTo>
                  <a:lnTo>
                    <a:pt x="8026" y="3685"/>
                  </a:lnTo>
                  <a:lnTo>
                    <a:pt x="8012" y="3756"/>
                  </a:lnTo>
                  <a:lnTo>
                    <a:pt x="7996" y="3825"/>
                  </a:lnTo>
                  <a:lnTo>
                    <a:pt x="7978" y="3893"/>
                  </a:lnTo>
                  <a:lnTo>
                    <a:pt x="7958" y="3962"/>
                  </a:lnTo>
                  <a:lnTo>
                    <a:pt x="7937" y="4030"/>
                  </a:lnTo>
                  <a:lnTo>
                    <a:pt x="7914" y="4098"/>
                  </a:lnTo>
                  <a:lnTo>
                    <a:pt x="7890" y="4165"/>
                  </a:lnTo>
                  <a:lnTo>
                    <a:pt x="7864" y="4232"/>
                  </a:lnTo>
                  <a:lnTo>
                    <a:pt x="7837" y="4299"/>
                  </a:lnTo>
                  <a:lnTo>
                    <a:pt x="7810" y="4366"/>
                  </a:lnTo>
                  <a:lnTo>
                    <a:pt x="7781" y="4431"/>
                  </a:lnTo>
                  <a:lnTo>
                    <a:pt x="7750" y="4497"/>
                  </a:lnTo>
                  <a:lnTo>
                    <a:pt x="7718" y="4562"/>
                  </a:lnTo>
                  <a:lnTo>
                    <a:pt x="7687" y="4627"/>
                  </a:lnTo>
                  <a:lnTo>
                    <a:pt x="7677" y="4644"/>
                  </a:lnTo>
                  <a:lnTo>
                    <a:pt x="7668" y="4661"/>
                  </a:lnTo>
                  <a:lnTo>
                    <a:pt x="7659" y="4678"/>
                  </a:lnTo>
                  <a:lnTo>
                    <a:pt x="7649" y="4695"/>
                  </a:lnTo>
                  <a:lnTo>
                    <a:pt x="7640" y="4712"/>
                  </a:lnTo>
                  <a:lnTo>
                    <a:pt x="7630" y="4729"/>
                  </a:lnTo>
                  <a:lnTo>
                    <a:pt x="7620" y="4746"/>
                  </a:lnTo>
                  <a:lnTo>
                    <a:pt x="7610" y="4763"/>
                  </a:lnTo>
                  <a:lnTo>
                    <a:pt x="7600" y="4779"/>
                  </a:lnTo>
                  <a:lnTo>
                    <a:pt x="7589" y="4796"/>
                  </a:lnTo>
                  <a:lnTo>
                    <a:pt x="7577" y="4813"/>
                  </a:lnTo>
                  <a:lnTo>
                    <a:pt x="7566" y="4829"/>
                  </a:lnTo>
                  <a:lnTo>
                    <a:pt x="7555" y="4845"/>
                  </a:lnTo>
                  <a:lnTo>
                    <a:pt x="7544" y="4861"/>
                  </a:lnTo>
                  <a:lnTo>
                    <a:pt x="7532" y="4877"/>
                  </a:lnTo>
                  <a:lnTo>
                    <a:pt x="7521" y="4893"/>
                  </a:lnTo>
                  <a:lnTo>
                    <a:pt x="7405" y="5039"/>
                  </a:lnTo>
                  <a:lnTo>
                    <a:pt x="7286" y="5182"/>
                  </a:lnTo>
                  <a:lnTo>
                    <a:pt x="7166" y="5322"/>
                  </a:lnTo>
                  <a:lnTo>
                    <a:pt x="7044" y="5458"/>
                  </a:lnTo>
                  <a:lnTo>
                    <a:pt x="6919" y="5592"/>
                  </a:lnTo>
                  <a:lnTo>
                    <a:pt x="6792" y="5722"/>
                  </a:lnTo>
                  <a:lnTo>
                    <a:pt x="6662" y="5850"/>
                  </a:lnTo>
                  <a:lnTo>
                    <a:pt x="6528" y="5973"/>
                  </a:lnTo>
                  <a:lnTo>
                    <a:pt x="6393" y="6093"/>
                  </a:lnTo>
                  <a:lnTo>
                    <a:pt x="6253" y="6211"/>
                  </a:lnTo>
                  <a:lnTo>
                    <a:pt x="6111" y="6325"/>
                  </a:lnTo>
                  <a:lnTo>
                    <a:pt x="5965" y="6437"/>
                  </a:lnTo>
                  <a:lnTo>
                    <a:pt x="5815" y="6544"/>
                  </a:lnTo>
                  <a:lnTo>
                    <a:pt x="5662" y="6648"/>
                  </a:lnTo>
                  <a:lnTo>
                    <a:pt x="5505" y="6751"/>
                  </a:lnTo>
                  <a:lnTo>
                    <a:pt x="5344" y="6849"/>
                  </a:lnTo>
                  <a:lnTo>
                    <a:pt x="5184" y="6751"/>
                  </a:lnTo>
                  <a:lnTo>
                    <a:pt x="5027" y="6648"/>
                  </a:lnTo>
                  <a:lnTo>
                    <a:pt x="4873" y="6544"/>
                  </a:lnTo>
                  <a:lnTo>
                    <a:pt x="4725" y="6437"/>
                  </a:lnTo>
                  <a:lnTo>
                    <a:pt x="4578" y="6325"/>
                  </a:lnTo>
                  <a:lnTo>
                    <a:pt x="4436" y="6211"/>
                  </a:lnTo>
                  <a:lnTo>
                    <a:pt x="4297" y="6093"/>
                  </a:lnTo>
                  <a:lnTo>
                    <a:pt x="4161" y="5973"/>
                  </a:lnTo>
                  <a:lnTo>
                    <a:pt x="4027" y="5850"/>
                  </a:lnTo>
                  <a:lnTo>
                    <a:pt x="3897" y="5722"/>
                  </a:lnTo>
                  <a:lnTo>
                    <a:pt x="3770" y="5592"/>
                  </a:lnTo>
                  <a:lnTo>
                    <a:pt x="3645" y="5458"/>
                  </a:lnTo>
                  <a:lnTo>
                    <a:pt x="3523" y="5322"/>
                  </a:lnTo>
                  <a:lnTo>
                    <a:pt x="3403" y="5182"/>
                  </a:lnTo>
                  <a:lnTo>
                    <a:pt x="3284" y="5039"/>
                  </a:lnTo>
                  <a:lnTo>
                    <a:pt x="3169" y="4893"/>
                  </a:lnTo>
                  <a:lnTo>
                    <a:pt x="3157" y="4877"/>
                  </a:lnTo>
                  <a:lnTo>
                    <a:pt x="3145" y="4861"/>
                  </a:lnTo>
                  <a:lnTo>
                    <a:pt x="3134" y="4845"/>
                  </a:lnTo>
                  <a:lnTo>
                    <a:pt x="3123" y="4829"/>
                  </a:lnTo>
                  <a:lnTo>
                    <a:pt x="3111" y="4813"/>
                  </a:lnTo>
                  <a:lnTo>
                    <a:pt x="3100" y="4796"/>
                  </a:lnTo>
                  <a:lnTo>
                    <a:pt x="3090" y="4779"/>
                  </a:lnTo>
                  <a:lnTo>
                    <a:pt x="3079" y="4763"/>
                  </a:lnTo>
                  <a:lnTo>
                    <a:pt x="3069" y="4746"/>
                  </a:lnTo>
                  <a:lnTo>
                    <a:pt x="3059" y="4729"/>
                  </a:lnTo>
                  <a:lnTo>
                    <a:pt x="3050" y="4712"/>
                  </a:lnTo>
                  <a:lnTo>
                    <a:pt x="3040" y="4695"/>
                  </a:lnTo>
                  <a:lnTo>
                    <a:pt x="3031" y="4678"/>
                  </a:lnTo>
                  <a:lnTo>
                    <a:pt x="3021" y="4661"/>
                  </a:lnTo>
                  <a:lnTo>
                    <a:pt x="3012" y="4644"/>
                  </a:lnTo>
                  <a:lnTo>
                    <a:pt x="3004" y="4627"/>
                  </a:lnTo>
                  <a:lnTo>
                    <a:pt x="2971" y="4562"/>
                  </a:lnTo>
                  <a:lnTo>
                    <a:pt x="2940" y="4497"/>
                  </a:lnTo>
                  <a:lnTo>
                    <a:pt x="2909" y="4431"/>
                  </a:lnTo>
                  <a:lnTo>
                    <a:pt x="2880" y="4366"/>
                  </a:lnTo>
                  <a:lnTo>
                    <a:pt x="2852" y="4299"/>
                  </a:lnTo>
                  <a:lnTo>
                    <a:pt x="2824" y="4232"/>
                  </a:lnTo>
                  <a:lnTo>
                    <a:pt x="2799" y="4165"/>
                  </a:lnTo>
                  <a:lnTo>
                    <a:pt x="2775" y="4098"/>
                  </a:lnTo>
                  <a:lnTo>
                    <a:pt x="2752" y="4030"/>
                  </a:lnTo>
                  <a:lnTo>
                    <a:pt x="2730" y="3962"/>
                  </a:lnTo>
                  <a:lnTo>
                    <a:pt x="2711" y="3893"/>
                  </a:lnTo>
                  <a:lnTo>
                    <a:pt x="2693" y="3825"/>
                  </a:lnTo>
                  <a:lnTo>
                    <a:pt x="2677" y="3756"/>
                  </a:lnTo>
                  <a:lnTo>
                    <a:pt x="2663" y="3685"/>
                  </a:lnTo>
                  <a:lnTo>
                    <a:pt x="2649" y="3616"/>
                  </a:lnTo>
                  <a:lnTo>
                    <a:pt x="2639" y="3546"/>
                  </a:lnTo>
                  <a:lnTo>
                    <a:pt x="2626" y="3451"/>
                  </a:lnTo>
                  <a:lnTo>
                    <a:pt x="2614" y="3355"/>
                  </a:lnTo>
                  <a:lnTo>
                    <a:pt x="2603" y="3261"/>
                  </a:lnTo>
                  <a:lnTo>
                    <a:pt x="2594" y="3166"/>
                  </a:lnTo>
                  <a:lnTo>
                    <a:pt x="2587" y="3070"/>
                  </a:lnTo>
                  <a:lnTo>
                    <a:pt x="2582" y="2975"/>
                  </a:lnTo>
                  <a:lnTo>
                    <a:pt x="2579" y="2880"/>
                  </a:lnTo>
                  <a:lnTo>
                    <a:pt x="2580" y="2785"/>
                  </a:lnTo>
                  <a:lnTo>
                    <a:pt x="2583" y="2690"/>
                  </a:lnTo>
                  <a:lnTo>
                    <a:pt x="2590" y="2596"/>
                  </a:lnTo>
                  <a:lnTo>
                    <a:pt x="2601" y="2501"/>
                  </a:lnTo>
                  <a:lnTo>
                    <a:pt x="2616" y="2407"/>
                  </a:lnTo>
                  <a:lnTo>
                    <a:pt x="2635" y="2314"/>
                  </a:lnTo>
                  <a:lnTo>
                    <a:pt x="2660" y="2220"/>
                  </a:lnTo>
                  <a:lnTo>
                    <a:pt x="2690" y="2127"/>
                  </a:lnTo>
                  <a:lnTo>
                    <a:pt x="2725" y="2036"/>
                  </a:lnTo>
                  <a:lnTo>
                    <a:pt x="2760" y="1959"/>
                  </a:lnTo>
                  <a:lnTo>
                    <a:pt x="2799" y="1884"/>
                  </a:lnTo>
                  <a:lnTo>
                    <a:pt x="2842" y="1813"/>
                  </a:lnTo>
                  <a:lnTo>
                    <a:pt x="2888" y="1746"/>
                  </a:lnTo>
                  <a:lnTo>
                    <a:pt x="2939" y="1683"/>
                  </a:lnTo>
                  <a:lnTo>
                    <a:pt x="2992" y="1621"/>
                  </a:lnTo>
                  <a:lnTo>
                    <a:pt x="3049" y="1565"/>
                  </a:lnTo>
                  <a:lnTo>
                    <a:pt x="3109" y="1512"/>
                  </a:lnTo>
                  <a:lnTo>
                    <a:pt x="3173" y="1463"/>
                  </a:lnTo>
                  <a:lnTo>
                    <a:pt x="3240" y="1418"/>
                  </a:lnTo>
                  <a:lnTo>
                    <a:pt x="3310" y="1377"/>
                  </a:lnTo>
                  <a:lnTo>
                    <a:pt x="3382" y="1340"/>
                  </a:lnTo>
                  <a:lnTo>
                    <a:pt x="3458" y="1306"/>
                  </a:lnTo>
                  <a:lnTo>
                    <a:pt x="3537" y="1278"/>
                  </a:lnTo>
                  <a:lnTo>
                    <a:pt x="3619" y="1254"/>
                  </a:lnTo>
                  <a:lnTo>
                    <a:pt x="3704" y="1235"/>
                  </a:lnTo>
                  <a:lnTo>
                    <a:pt x="3755" y="1225"/>
                  </a:lnTo>
                  <a:lnTo>
                    <a:pt x="3808" y="1217"/>
                  </a:lnTo>
                  <a:lnTo>
                    <a:pt x="3859" y="1210"/>
                  </a:lnTo>
                  <a:lnTo>
                    <a:pt x="3911" y="1206"/>
                  </a:lnTo>
                  <a:lnTo>
                    <a:pt x="3964" y="1203"/>
                  </a:lnTo>
                  <a:lnTo>
                    <a:pt x="4015" y="1201"/>
                  </a:lnTo>
                  <a:lnTo>
                    <a:pt x="4066" y="1201"/>
                  </a:lnTo>
                  <a:lnTo>
                    <a:pt x="4117" y="1204"/>
                  </a:lnTo>
                  <a:lnTo>
                    <a:pt x="4168" y="1207"/>
                  </a:lnTo>
                  <a:lnTo>
                    <a:pt x="4218" y="1213"/>
                  </a:lnTo>
                  <a:lnTo>
                    <a:pt x="4269" y="1221"/>
                  </a:lnTo>
                  <a:lnTo>
                    <a:pt x="4318" y="1231"/>
                  </a:lnTo>
                  <a:lnTo>
                    <a:pt x="4368" y="1242"/>
                  </a:lnTo>
                  <a:lnTo>
                    <a:pt x="4416" y="1256"/>
                  </a:lnTo>
                  <a:lnTo>
                    <a:pt x="4465" y="1272"/>
                  </a:lnTo>
                  <a:lnTo>
                    <a:pt x="4513" y="1290"/>
                  </a:lnTo>
                  <a:lnTo>
                    <a:pt x="4560" y="1310"/>
                  </a:lnTo>
                  <a:lnTo>
                    <a:pt x="4605" y="1332"/>
                  </a:lnTo>
                  <a:lnTo>
                    <a:pt x="4650" y="1358"/>
                  </a:lnTo>
                  <a:lnTo>
                    <a:pt x="4692" y="1384"/>
                  </a:lnTo>
                  <a:lnTo>
                    <a:pt x="4733" y="1411"/>
                  </a:lnTo>
                  <a:lnTo>
                    <a:pt x="4772" y="1441"/>
                  </a:lnTo>
                  <a:lnTo>
                    <a:pt x="4810" y="1472"/>
                  </a:lnTo>
                  <a:lnTo>
                    <a:pt x="4847" y="1505"/>
                  </a:lnTo>
                  <a:lnTo>
                    <a:pt x="4882" y="1540"/>
                  </a:lnTo>
                  <a:lnTo>
                    <a:pt x="4917" y="1576"/>
                  </a:lnTo>
                  <a:lnTo>
                    <a:pt x="4950" y="1614"/>
                  </a:lnTo>
                  <a:lnTo>
                    <a:pt x="4983" y="1654"/>
                  </a:lnTo>
                  <a:lnTo>
                    <a:pt x="5015" y="1694"/>
                  </a:lnTo>
                  <a:lnTo>
                    <a:pt x="5046" y="1736"/>
                  </a:lnTo>
                  <a:lnTo>
                    <a:pt x="5077" y="1780"/>
                  </a:lnTo>
                  <a:lnTo>
                    <a:pt x="5108" y="1825"/>
                  </a:lnTo>
                  <a:lnTo>
                    <a:pt x="5119" y="1841"/>
                  </a:lnTo>
                  <a:lnTo>
                    <a:pt x="5129" y="1858"/>
                  </a:lnTo>
                  <a:lnTo>
                    <a:pt x="5140" y="1874"/>
                  </a:lnTo>
                  <a:lnTo>
                    <a:pt x="5151" y="1891"/>
                  </a:lnTo>
                  <a:lnTo>
                    <a:pt x="5162" y="1908"/>
                  </a:lnTo>
                  <a:lnTo>
                    <a:pt x="5173" y="1924"/>
                  </a:lnTo>
                  <a:lnTo>
                    <a:pt x="5184" y="1942"/>
                  </a:lnTo>
                  <a:lnTo>
                    <a:pt x="5194" y="1959"/>
                  </a:lnTo>
                  <a:lnTo>
                    <a:pt x="5204" y="1975"/>
                  </a:lnTo>
                  <a:lnTo>
                    <a:pt x="5214" y="1992"/>
                  </a:lnTo>
                  <a:lnTo>
                    <a:pt x="5224" y="2009"/>
                  </a:lnTo>
                  <a:lnTo>
                    <a:pt x="5234" y="2025"/>
                  </a:lnTo>
                  <a:lnTo>
                    <a:pt x="5243" y="2042"/>
                  </a:lnTo>
                  <a:lnTo>
                    <a:pt x="5252" y="2059"/>
                  </a:lnTo>
                  <a:lnTo>
                    <a:pt x="5263" y="2076"/>
                  </a:lnTo>
                  <a:lnTo>
                    <a:pt x="5272" y="2093"/>
                  </a:lnTo>
                  <a:lnTo>
                    <a:pt x="5276" y="2101"/>
                  </a:lnTo>
                  <a:lnTo>
                    <a:pt x="5281" y="2110"/>
                  </a:lnTo>
                  <a:lnTo>
                    <a:pt x="5285" y="2120"/>
                  </a:lnTo>
                  <a:lnTo>
                    <a:pt x="5290" y="2129"/>
                  </a:lnTo>
                  <a:lnTo>
                    <a:pt x="5294" y="2139"/>
                  </a:lnTo>
                  <a:lnTo>
                    <a:pt x="5299" y="2148"/>
                  </a:lnTo>
                  <a:lnTo>
                    <a:pt x="5304" y="2158"/>
                  </a:lnTo>
                  <a:lnTo>
                    <a:pt x="5308" y="2169"/>
                  </a:lnTo>
                  <a:lnTo>
                    <a:pt x="5313" y="2179"/>
                  </a:lnTo>
                  <a:lnTo>
                    <a:pt x="5317" y="2189"/>
                  </a:lnTo>
                  <a:lnTo>
                    <a:pt x="5322" y="2199"/>
                  </a:lnTo>
                  <a:lnTo>
                    <a:pt x="5326" y="2210"/>
                  </a:lnTo>
                  <a:lnTo>
                    <a:pt x="5331" y="2220"/>
                  </a:lnTo>
                  <a:lnTo>
                    <a:pt x="5335" y="2230"/>
                  </a:lnTo>
                  <a:lnTo>
                    <a:pt x="5339" y="2241"/>
                  </a:lnTo>
                  <a:lnTo>
                    <a:pt x="5344" y="2252"/>
                  </a:lnTo>
                  <a:lnTo>
                    <a:pt x="5348" y="2241"/>
                  </a:lnTo>
                  <a:lnTo>
                    <a:pt x="5353" y="2230"/>
                  </a:lnTo>
                  <a:lnTo>
                    <a:pt x="5358" y="2220"/>
                  </a:lnTo>
                  <a:lnTo>
                    <a:pt x="5362" y="2210"/>
                  </a:lnTo>
                  <a:lnTo>
                    <a:pt x="5367" y="2199"/>
                  </a:lnTo>
                  <a:lnTo>
                    <a:pt x="5371" y="2189"/>
                  </a:lnTo>
                  <a:lnTo>
                    <a:pt x="5376" y="2179"/>
                  </a:lnTo>
                  <a:lnTo>
                    <a:pt x="5381" y="2169"/>
                  </a:lnTo>
                  <a:lnTo>
                    <a:pt x="5385" y="2158"/>
                  </a:lnTo>
                  <a:lnTo>
                    <a:pt x="5390" y="2148"/>
                  </a:lnTo>
                  <a:lnTo>
                    <a:pt x="5395" y="2139"/>
                  </a:lnTo>
                  <a:lnTo>
                    <a:pt x="5399" y="2129"/>
                  </a:lnTo>
                  <a:lnTo>
                    <a:pt x="5404" y="2120"/>
                  </a:lnTo>
                  <a:lnTo>
                    <a:pt x="5408" y="2110"/>
                  </a:lnTo>
                  <a:lnTo>
                    <a:pt x="5413" y="2101"/>
                  </a:lnTo>
                  <a:lnTo>
                    <a:pt x="5418" y="2093"/>
                  </a:lnTo>
                  <a:close/>
                  <a:moveTo>
                    <a:pt x="2432" y="0"/>
                  </a:moveTo>
                  <a:lnTo>
                    <a:pt x="2183" y="12"/>
                  </a:lnTo>
                  <a:lnTo>
                    <a:pt x="1942" y="48"/>
                  </a:lnTo>
                  <a:lnTo>
                    <a:pt x="1708" y="108"/>
                  </a:lnTo>
                  <a:lnTo>
                    <a:pt x="1486" y="190"/>
                  </a:lnTo>
                  <a:lnTo>
                    <a:pt x="1273" y="291"/>
                  </a:lnTo>
                  <a:lnTo>
                    <a:pt x="1073" y="412"/>
                  </a:lnTo>
                  <a:lnTo>
                    <a:pt x="887" y="551"/>
                  </a:lnTo>
                  <a:lnTo>
                    <a:pt x="714" y="707"/>
                  </a:lnTo>
                  <a:lnTo>
                    <a:pt x="557" y="878"/>
                  </a:lnTo>
                  <a:lnTo>
                    <a:pt x="418" y="1065"/>
                  </a:lnTo>
                  <a:lnTo>
                    <a:pt x="296" y="1263"/>
                  </a:lnTo>
                  <a:lnTo>
                    <a:pt x="194" y="1474"/>
                  </a:lnTo>
                  <a:lnTo>
                    <a:pt x="112" y="1696"/>
                  </a:lnTo>
                  <a:lnTo>
                    <a:pt x="53" y="1927"/>
                  </a:lnTo>
                  <a:lnTo>
                    <a:pt x="16" y="2167"/>
                  </a:lnTo>
                  <a:lnTo>
                    <a:pt x="4" y="2414"/>
                  </a:lnTo>
                  <a:lnTo>
                    <a:pt x="0" y="7843"/>
                  </a:lnTo>
                  <a:lnTo>
                    <a:pt x="4" y="7928"/>
                  </a:lnTo>
                  <a:lnTo>
                    <a:pt x="17" y="8013"/>
                  </a:lnTo>
                  <a:lnTo>
                    <a:pt x="37" y="8093"/>
                  </a:lnTo>
                  <a:lnTo>
                    <a:pt x="67" y="8170"/>
                  </a:lnTo>
                  <a:lnTo>
                    <a:pt x="102" y="8245"/>
                  </a:lnTo>
                  <a:lnTo>
                    <a:pt x="145" y="8314"/>
                  </a:lnTo>
                  <a:lnTo>
                    <a:pt x="193" y="8378"/>
                  </a:lnTo>
                  <a:lnTo>
                    <a:pt x="249" y="8438"/>
                  </a:lnTo>
                  <a:lnTo>
                    <a:pt x="308" y="8492"/>
                  </a:lnTo>
                  <a:lnTo>
                    <a:pt x="374" y="8541"/>
                  </a:lnTo>
                  <a:lnTo>
                    <a:pt x="444" y="8583"/>
                  </a:lnTo>
                  <a:lnTo>
                    <a:pt x="519" y="8619"/>
                  </a:lnTo>
                  <a:lnTo>
                    <a:pt x="596" y="8647"/>
                  </a:lnTo>
                  <a:lnTo>
                    <a:pt x="677" y="8667"/>
                  </a:lnTo>
                  <a:lnTo>
                    <a:pt x="762" y="8680"/>
                  </a:lnTo>
                  <a:lnTo>
                    <a:pt x="849" y="8685"/>
                  </a:lnTo>
                  <a:lnTo>
                    <a:pt x="935" y="8680"/>
                  </a:lnTo>
                  <a:lnTo>
                    <a:pt x="1020" y="8667"/>
                  </a:lnTo>
                  <a:lnTo>
                    <a:pt x="1101" y="8647"/>
                  </a:lnTo>
                  <a:lnTo>
                    <a:pt x="1180" y="8619"/>
                  </a:lnTo>
                  <a:lnTo>
                    <a:pt x="1253" y="8583"/>
                  </a:lnTo>
                  <a:lnTo>
                    <a:pt x="1323" y="8541"/>
                  </a:lnTo>
                  <a:lnTo>
                    <a:pt x="1389" y="8492"/>
                  </a:lnTo>
                  <a:lnTo>
                    <a:pt x="1450" y="8438"/>
                  </a:lnTo>
                  <a:lnTo>
                    <a:pt x="1504" y="8378"/>
                  </a:lnTo>
                  <a:lnTo>
                    <a:pt x="1553" y="8314"/>
                  </a:lnTo>
                  <a:lnTo>
                    <a:pt x="1595" y="8245"/>
                  </a:lnTo>
                  <a:lnTo>
                    <a:pt x="1632" y="8170"/>
                  </a:lnTo>
                  <a:lnTo>
                    <a:pt x="1660" y="8093"/>
                  </a:lnTo>
                  <a:lnTo>
                    <a:pt x="1680" y="8013"/>
                  </a:lnTo>
                  <a:lnTo>
                    <a:pt x="1693" y="7928"/>
                  </a:lnTo>
                  <a:lnTo>
                    <a:pt x="1698" y="7843"/>
                  </a:lnTo>
                  <a:lnTo>
                    <a:pt x="2746" y="12542"/>
                  </a:lnTo>
                  <a:lnTo>
                    <a:pt x="5161" y="12542"/>
                  </a:lnTo>
                  <a:lnTo>
                    <a:pt x="4870" y="10071"/>
                  </a:lnTo>
                  <a:lnTo>
                    <a:pt x="4869" y="10069"/>
                  </a:lnTo>
                  <a:lnTo>
                    <a:pt x="4869" y="10068"/>
                  </a:lnTo>
                  <a:lnTo>
                    <a:pt x="4869" y="10067"/>
                  </a:lnTo>
                  <a:lnTo>
                    <a:pt x="4869" y="10068"/>
                  </a:lnTo>
                  <a:lnTo>
                    <a:pt x="4869" y="10069"/>
                  </a:lnTo>
                  <a:lnTo>
                    <a:pt x="4869" y="10070"/>
                  </a:lnTo>
                  <a:lnTo>
                    <a:pt x="4869" y="10071"/>
                  </a:lnTo>
                  <a:lnTo>
                    <a:pt x="4869" y="10072"/>
                  </a:lnTo>
                  <a:lnTo>
                    <a:pt x="4869" y="10073"/>
                  </a:lnTo>
                  <a:lnTo>
                    <a:pt x="4869" y="10074"/>
                  </a:lnTo>
                  <a:lnTo>
                    <a:pt x="4869" y="10073"/>
                  </a:lnTo>
                  <a:lnTo>
                    <a:pt x="4869" y="10072"/>
                  </a:lnTo>
                  <a:lnTo>
                    <a:pt x="4870" y="10071"/>
                  </a:lnTo>
                  <a:lnTo>
                    <a:pt x="4872" y="10020"/>
                  </a:lnTo>
                  <a:lnTo>
                    <a:pt x="4879" y="9972"/>
                  </a:lnTo>
                  <a:lnTo>
                    <a:pt x="4892" y="9926"/>
                  </a:lnTo>
                  <a:lnTo>
                    <a:pt x="4908" y="9880"/>
                  </a:lnTo>
                  <a:lnTo>
                    <a:pt x="4928" y="9837"/>
                  </a:lnTo>
                  <a:lnTo>
                    <a:pt x="4952" y="9796"/>
                  </a:lnTo>
                  <a:lnTo>
                    <a:pt x="4979" y="9758"/>
                  </a:lnTo>
                  <a:lnTo>
                    <a:pt x="5011" y="9721"/>
                  </a:lnTo>
                  <a:lnTo>
                    <a:pt x="5045" y="9688"/>
                  </a:lnTo>
                  <a:lnTo>
                    <a:pt x="5082" y="9659"/>
                  </a:lnTo>
                  <a:lnTo>
                    <a:pt x="5122" y="9634"/>
                  </a:lnTo>
                  <a:lnTo>
                    <a:pt x="5163" y="9612"/>
                  </a:lnTo>
                  <a:lnTo>
                    <a:pt x="5208" y="9595"/>
                  </a:lnTo>
                  <a:lnTo>
                    <a:pt x="5254" y="9582"/>
                  </a:lnTo>
                  <a:lnTo>
                    <a:pt x="5302" y="9574"/>
                  </a:lnTo>
                  <a:lnTo>
                    <a:pt x="5351" y="9572"/>
                  </a:lnTo>
                  <a:lnTo>
                    <a:pt x="5400" y="9574"/>
                  </a:lnTo>
                  <a:lnTo>
                    <a:pt x="5449" y="9582"/>
                  </a:lnTo>
                  <a:lnTo>
                    <a:pt x="5495" y="9595"/>
                  </a:lnTo>
                  <a:lnTo>
                    <a:pt x="5539" y="9612"/>
                  </a:lnTo>
                  <a:lnTo>
                    <a:pt x="5581" y="9634"/>
                  </a:lnTo>
                  <a:lnTo>
                    <a:pt x="5620" y="9659"/>
                  </a:lnTo>
                  <a:lnTo>
                    <a:pt x="5658" y="9688"/>
                  </a:lnTo>
                  <a:lnTo>
                    <a:pt x="5692" y="9721"/>
                  </a:lnTo>
                  <a:lnTo>
                    <a:pt x="5723" y="9758"/>
                  </a:lnTo>
                  <a:lnTo>
                    <a:pt x="5751" y="9796"/>
                  </a:lnTo>
                  <a:lnTo>
                    <a:pt x="5775" y="9837"/>
                  </a:lnTo>
                  <a:lnTo>
                    <a:pt x="5795" y="9880"/>
                  </a:lnTo>
                  <a:lnTo>
                    <a:pt x="5811" y="9926"/>
                  </a:lnTo>
                  <a:lnTo>
                    <a:pt x="5824" y="9972"/>
                  </a:lnTo>
                  <a:lnTo>
                    <a:pt x="5831" y="10020"/>
                  </a:lnTo>
                  <a:lnTo>
                    <a:pt x="5834" y="10071"/>
                  </a:lnTo>
                  <a:lnTo>
                    <a:pt x="5834" y="10072"/>
                  </a:lnTo>
                  <a:lnTo>
                    <a:pt x="5834" y="10073"/>
                  </a:lnTo>
                  <a:lnTo>
                    <a:pt x="5834" y="10074"/>
                  </a:lnTo>
                  <a:lnTo>
                    <a:pt x="5834" y="10073"/>
                  </a:lnTo>
                  <a:lnTo>
                    <a:pt x="5834" y="10072"/>
                  </a:lnTo>
                  <a:lnTo>
                    <a:pt x="5834" y="10071"/>
                  </a:lnTo>
                  <a:lnTo>
                    <a:pt x="5834" y="10070"/>
                  </a:lnTo>
                  <a:lnTo>
                    <a:pt x="5834" y="10069"/>
                  </a:lnTo>
                  <a:lnTo>
                    <a:pt x="5834" y="10068"/>
                  </a:lnTo>
                  <a:lnTo>
                    <a:pt x="5834" y="10067"/>
                  </a:lnTo>
                  <a:lnTo>
                    <a:pt x="5834" y="10068"/>
                  </a:lnTo>
                  <a:lnTo>
                    <a:pt x="5834" y="10069"/>
                  </a:lnTo>
                  <a:lnTo>
                    <a:pt x="5834" y="10071"/>
                  </a:lnTo>
                  <a:lnTo>
                    <a:pt x="5544" y="12542"/>
                  </a:lnTo>
                  <a:lnTo>
                    <a:pt x="7958" y="12542"/>
                  </a:lnTo>
                  <a:lnTo>
                    <a:pt x="9006" y="7843"/>
                  </a:lnTo>
                  <a:lnTo>
                    <a:pt x="9010" y="7928"/>
                  </a:lnTo>
                  <a:lnTo>
                    <a:pt x="9023" y="8013"/>
                  </a:lnTo>
                  <a:lnTo>
                    <a:pt x="9043" y="8093"/>
                  </a:lnTo>
                  <a:lnTo>
                    <a:pt x="9072" y="8170"/>
                  </a:lnTo>
                  <a:lnTo>
                    <a:pt x="9108" y="8245"/>
                  </a:lnTo>
                  <a:lnTo>
                    <a:pt x="9150" y="8314"/>
                  </a:lnTo>
                  <a:lnTo>
                    <a:pt x="9199" y="8378"/>
                  </a:lnTo>
                  <a:lnTo>
                    <a:pt x="9254" y="8438"/>
                  </a:lnTo>
                  <a:lnTo>
                    <a:pt x="9314" y="8492"/>
                  </a:lnTo>
                  <a:lnTo>
                    <a:pt x="9380" y="8541"/>
                  </a:lnTo>
                  <a:lnTo>
                    <a:pt x="9450" y="8583"/>
                  </a:lnTo>
                  <a:lnTo>
                    <a:pt x="9524" y="8619"/>
                  </a:lnTo>
                  <a:lnTo>
                    <a:pt x="9602" y="8647"/>
                  </a:lnTo>
                  <a:lnTo>
                    <a:pt x="9683" y="8667"/>
                  </a:lnTo>
                  <a:lnTo>
                    <a:pt x="9768" y="8680"/>
                  </a:lnTo>
                  <a:lnTo>
                    <a:pt x="9855" y="8685"/>
                  </a:lnTo>
                  <a:lnTo>
                    <a:pt x="9941" y="8680"/>
                  </a:lnTo>
                  <a:lnTo>
                    <a:pt x="10026" y="8667"/>
                  </a:lnTo>
                  <a:lnTo>
                    <a:pt x="10107" y="8647"/>
                  </a:lnTo>
                  <a:lnTo>
                    <a:pt x="10184" y="8619"/>
                  </a:lnTo>
                  <a:lnTo>
                    <a:pt x="10258" y="8583"/>
                  </a:lnTo>
                  <a:lnTo>
                    <a:pt x="10329" y="8541"/>
                  </a:lnTo>
                  <a:lnTo>
                    <a:pt x="10394" y="8492"/>
                  </a:lnTo>
                  <a:lnTo>
                    <a:pt x="10454" y="8438"/>
                  </a:lnTo>
                  <a:lnTo>
                    <a:pt x="10509" y="8378"/>
                  </a:lnTo>
                  <a:lnTo>
                    <a:pt x="10558" y="8314"/>
                  </a:lnTo>
                  <a:lnTo>
                    <a:pt x="10601" y="8245"/>
                  </a:lnTo>
                  <a:lnTo>
                    <a:pt x="10636" y="8170"/>
                  </a:lnTo>
                  <a:lnTo>
                    <a:pt x="10666" y="8093"/>
                  </a:lnTo>
                  <a:lnTo>
                    <a:pt x="10686" y="8013"/>
                  </a:lnTo>
                  <a:lnTo>
                    <a:pt x="10699" y="7928"/>
                  </a:lnTo>
                  <a:lnTo>
                    <a:pt x="10704" y="7843"/>
                  </a:lnTo>
                  <a:lnTo>
                    <a:pt x="10701" y="2409"/>
                  </a:lnTo>
                  <a:lnTo>
                    <a:pt x="10688" y="2162"/>
                  </a:lnTo>
                  <a:lnTo>
                    <a:pt x="10651" y="1922"/>
                  </a:lnTo>
                  <a:lnTo>
                    <a:pt x="10592" y="1692"/>
                  </a:lnTo>
                  <a:lnTo>
                    <a:pt x="10510" y="1470"/>
                  </a:lnTo>
                  <a:lnTo>
                    <a:pt x="10408" y="1259"/>
                  </a:lnTo>
                  <a:lnTo>
                    <a:pt x="10285" y="1061"/>
                  </a:lnTo>
                  <a:lnTo>
                    <a:pt x="10146" y="875"/>
                  </a:lnTo>
                  <a:lnTo>
                    <a:pt x="9989" y="704"/>
                  </a:lnTo>
                  <a:lnTo>
                    <a:pt x="9816" y="549"/>
                  </a:lnTo>
                  <a:lnTo>
                    <a:pt x="9629" y="410"/>
                  </a:lnTo>
                  <a:lnTo>
                    <a:pt x="9429" y="290"/>
                  </a:lnTo>
                  <a:lnTo>
                    <a:pt x="9217" y="189"/>
                  </a:lnTo>
                  <a:lnTo>
                    <a:pt x="8994" y="107"/>
                  </a:lnTo>
                  <a:lnTo>
                    <a:pt x="8761" y="48"/>
                  </a:lnTo>
                  <a:lnTo>
                    <a:pt x="8520" y="12"/>
                  </a:lnTo>
                  <a:lnTo>
                    <a:pt x="8272" y="0"/>
                  </a:lnTo>
                  <a:lnTo>
                    <a:pt x="24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Oval 13"/>
            <p:cNvSpPr>
              <a:spLocks noChangeArrowheads="1"/>
            </p:cNvSpPr>
            <p:nvPr/>
          </p:nvSpPr>
          <p:spPr bwMode="auto">
            <a:xfrm>
              <a:off x="457200" y="5867400"/>
              <a:ext cx="152400" cy="152400"/>
            </a:xfrm>
            <a:prstGeom prst="ellipse">
              <a:avLst/>
            </a:prstGeom>
            <a:solidFill>
              <a:schemeClr val="tx1"/>
            </a:solidFill>
            <a:ln w="9525">
              <a:solidFill>
                <a:schemeClr val="tx1"/>
              </a:solidFill>
              <a:round/>
              <a:headEnd/>
              <a:tailEnd/>
            </a:ln>
          </p:spPr>
          <p:txBody>
            <a:bodyPr wrap="none" anchor="ctr"/>
            <a:lstStyle/>
            <a:p>
              <a:endParaRPr lang="en-US" sz="1800">
                <a:solidFill>
                  <a:srgbClr val="000000"/>
                </a:solidFill>
              </a:endParaRPr>
            </a:p>
          </p:txBody>
        </p:sp>
      </p:grpSp>
      <p:grpSp>
        <p:nvGrpSpPr>
          <p:cNvPr id="2" name="Group 1"/>
          <p:cNvGrpSpPr/>
          <p:nvPr/>
        </p:nvGrpSpPr>
        <p:grpSpPr>
          <a:xfrm>
            <a:off x="420732" y="1219200"/>
            <a:ext cx="8534400" cy="5297916"/>
            <a:chOff x="420732" y="1219200"/>
            <a:chExt cx="8534400" cy="5297916"/>
          </a:xfrm>
        </p:grpSpPr>
        <p:sp>
          <p:nvSpPr>
            <p:cNvPr id="34831" name="Text Box 9"/>
            <p:cNvSpPr txBox="1">
              <a:spLocks noChangeArrowheads="1"/>
            </p:cNvSpPr>
            <p:nvPr/>
          </p:nvSpPr>
          <p:spPr bwMode="auto">
            <a:xfrm>
              <a:off x="838199" y="1219200"/>
              <a:ext cx="32091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algn="ctr" eaLnBrk="0" fontAlgn="base" hangingPunct="0">
                <a:spcBef>
                  <a:spcPct val="0"/>
                </a:spcBef>
                <a:spcAft>
                  <a:spcPct val="0"/>
                </a:spcAft>
                <a:defRPr sz="2800">
                  <a:solidFill>
                    <a:schemeClr val="tx1"/>
                  </a:solidFill>
                  <a:latin typeface="Arial" pitchFamily="34" charset="0"/>
                </a:defRPr>
              </a:lvl6pPr>
              <a:lvl7pPr marL="2971800" indent="-228600" algn="ctr" eaLnBrk="0" fontAlgn="base" hangingPunct="0">
                <a:spcBef>
                  <a:spcPct val="0"/>
                </a:spcBef>
                <a:spcAft>
                  <a:spcPct val="0"/>
                </a:spcAft>
                <a:defRPr sz="2800">
                  <a:solidFill>
                    <a:schemeClr val="tx1"/>
                  </a:solidFill>
                  <a:latin typeface="Arial" pitchFamily="34" charset="0"/>
                </a:defRPr>
              </a:lvl7pPr>
              <a:lvl8pPr marL="3429000" indent="-228600" algn="ctr" eaLnBrk="0" fontAlgn="base" hangingPunct="0">
                <a:spcBef>
                  <a:spcPct val="0"/>
                </a:spcBef>
                <a:spcAft>
                  <a:spcPct val="0"/>
                </a:spcAft>
                <a:defRPr sz="2800">
                  <a:solidFill>
                    <a:schemeClr val="tx1"/>
                  </a:solidFill>
                  <a:latin typeface="Arial" pitchFamily="34" charset="0"/>
                </a:defRPr>
              </a:lvl8pPr>
              <a:lvl9pPr marL="3886200" indent="-228600" algn="ctr" eaLnBrk="0" fontAlgn="base" hangingPunct="0">
                <a:spcBef>
                  <a:spcPct val="0"/>
                </a:spcBef>
                <a:spcAft>
                  <a:spcPct val="0"/>
                </a:spcAft>
                <a:defRPr sz="2800">
                  <a:solidFill>
                    <a:schemeClr val="tx1"/>
                  </a:solidFill>
                  <a:latin typeface="Arial" pitchFamily="34" charset="0"/>
                </a:defRPr>
              </a:lvl9pPr>
            </a:lstStyle>
            <a:p>
              <a:pPr algn="l" eaLnBrk="1" hangingPunct="1"/>
              <a:r>
                <a:rPr lang="en-US" sz="4000" b="1" dirty="0">
                  <a:cs typeface="Times New Roman" pitchFamily="18" charset="0"/>
                </a:rPr>
                <a:t>333 calories</a:t>
              </a:r>
            </a:p>
          </p:txBody>
        </p:sp>
        <p:sp>
          <p:nvSpPr>
            <p:cNvPr id="34829" name="Rectangle 12"/>
            <p:cNvSpPr>
              <a:spLocks noChangeArrowheads="1"/>
            </p:cNvSpPr>
            <p:nvPr/>
          </p:nvSpPr>
          <p:spPr bwMode="auto">
            <a:xfrm>
              <a:off x="5029200" y="1219200"/>
              <a:ext cx="3710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4000" b="1" dirty="0">
                  <a:solidFill>
                    <a:schemeClr val="tx1"/>
                  </a:solidFill>
                </a:rPr>
                <a:t>590 calories </a:t>
              </a:r>
            </a:p>
          </p:txBody>
        </p:sp>
        <p:sp>
          <p:nvSpPr>
            <p:cNvPr id="5" name="Explosion 1 4"/>
            <p:cNvSpPr/>
            <p:nvPr/>
          </p:nvSpPr>
          <p:spPr bwMode="auto">
            <a:xfrm>
              <a:off x="420732" y="4874768"/>
              <a:ext cx="8534400" cy="1642348"/>
            </a:xfrm>
            <a:prstGeom prst="irregularSeal1">
              <a:avLst/>
            </a:prstGeom>
            <a:solidFill>
              <a:srgbClr val="FFFF00"/>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C00000"/>
                  </a:solidFill>
                  <a:effectLst/>
                  <a:latin typeface="Arial Black" pitchFamily="34" charset="0"/>
                </a:rPr>
                <a:t>257 more calories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732" y="2312488"/>
              <a:ext cx="3617868" cy="241191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5126" y="2032575"/>
              <a:ext cx="4648200" cy="2695489"/>
            </a:xfrm>
            <a:prstGeom prst="rect">
              <a:avLst/>
            </a:prstGeom>
          </p:spPr>
        </p:pic>
      </p:grpSp>
    </p:spTree>
    <p:extLst>
      <p:ext uri="{BB962C8B-B14F-4D97-AF65-F5344CB8AC3E}">
        <p14:creationId xmlns:p14="http://schemas.microsoft.com/office/powerpoint/2010/main" val="613140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a:xfrm>
            <a:off x="0" y="0"/>
            <a:ext cx="9144000" cy="1295400"/>
          </a:xfrm>
        </p:spPr>
        <p:txBody>
          <a:bodyPr>
            <a:normAutofit fontScale="90000"/>
          </a:bodyPr>
          <a:lstStyle/>
          <a:p>
            <a:pPr>
              <a:defRPr/>
            </a:pPr>
            <a:r>
              <a:rPr lang="en-US" sz="4000" b="1" dirty="0">
                <a:solidFill>
                  <a:schemeClr val="tx1"/>
                </a:solidFill>
                <a:latin typeface="Arial" charset="0"/>
              </a:rPr>
              <a:t>How long would you have to lift weights to burn </a:t>
            </a:r>
            <a:r>
              <a:rPr lang="en-US" sz="3600" b="1" dirty="0">
                <a:solidFill>
                  <a:schemeClr val="tx1"/>
                </a:solidFill>
                <a:latin typeface="Arial" charset="0"/>
              </a:rPr>
              <a:t>257</a:t>
            </a:r>
            <a:r>
              <a:rPr lang="en-US" sz="4000" b="1" dirty="0">
                <a:solidFill>
                  <a:schemeClr val="tx1"/>
                </a:solidFill>
                <a:latin typeface="Arial" charset="0"/>
              </a:rPr>
              <a:t> more calories?</a:t>
            </a:r>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grpSp>
        <p:nvGrpSpPr>
          <p:cNvPr id="3" name="Group 2"/>
          <p:cNvGrpSpPr/>
          <p:nvPr/>
        </p:nvGrpSpPr>
        <p:grpSpPr>
          <a:xfrm>
            <a:off x="400365" y="1458913"/>
            <a:ext cx="8321667" cy="5399087"/>
            <a:chOff x="400365" y="1458913"/>
            <a:chExt cx="8321667" cy="5399087"/>
          </a:xfrm>
        </p:grpSpPr>
        <p:pic>
          <p:nvPicPr>
            <p:cNvPr id="14341" name="Picture 12" descr="balance sca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1458913"/>
              <a:ext cx="727075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828216"/>
              <a:ext cx="2559291" cy="25819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Group 9"/>
            <p:cNvGrpSpPr/>
            <p:nvPr/>
          </p:nvGrpSpPr>
          <p:grpSpPr>
            <a:xfrm>
              <a:off x="400365" y="6019800"/>
              <a:ext cx="590235" cy="763588"/>
              <a:chOff x="304800" y="5867400"/>
              <a:chExt cx="457200" cy="763588"/>
            </a:xfrm>
          </p:grpSpPr>
          <p:sp>
            <p:nvSpPr>
              <p:cNvPr id="11" name="Freeform 11"/>
              <p:cNvSpPr>
                <a:spLocks noEditPoints="1"/>
              </p:cNvSpPr>
              <p:nvPr/>
            </p:nvSpPr>
            <p:spPr bwMode="auto">
              <a:xfrm>
                <a:off x="304800" y="6096000"/>
                <a:ext cx="457200" cy="534988"/>
              </a:xfrm>
              <a:custGeom>
                <a:avLst/>
                <a:gdLst>
                  <a:gd name="T0" fmla="*/ 2147483647 w 10704"/>
                  <a:gd name="T1" fmla="*/ 2147483647 h 12542"/>
                  <a:gd name="T2" fmla="*/ 2147483647 w 10704"/>
                  <a:gd name="T3" fmla="*/ 2147483647 h 12542"/>
                  <a:gd name="T4" fmla="*/ 2147483647 w 10704"/>
                  <a:gd name="T5" fmla="*/ 2147483647 h 12542"/>
                  <a:gd name="T6" fmla="*/ 2147483647 w 10704"/>
                  <a:gd name="T7" fmla="*/ 2147483647 h 12542"/>
                  <a:gd name="T8" fmla="*/ 2147483647 w 10704"/>
                  <a:gd name="T9" fmla="*/ 2147483647 h 12542"/>
                  <a:gd name="T10" fmla="*/ 2147483647 w 10704"/>
                  <a:gd name="T11" fmla="*/ 2147483647 h 12542"/>
                  <a:gd name="T12" fmla="*/ 2147483647 w 10704"/>
                  <a:gd name="T13" fmla="*/ 2147483647 h 12542"/>
                  <a:gd name="T14" fmla="*/ 2147483647 w 10704"/>
                  <a:gd name="T15" fmla="*/ 2147483647 h 12542"/>
                  <a:gd name="T16" fmla="*/ 2147483647 w 10704"/>
                  <a:gd name="T17" fmla="*/ 2147483647 h 12542"/>
                  <a:gd name="T18" fmla="*/ 2147483647 w 10704"/>
                  <a:gd name="T19" fmla="*/ 2147483647 h 12542"/>
                  <a:gd name="T20" fmla="*/ 2147483647 w 10704"/>
                  <a:gd name="T21" fmla="*/ 2147483647 h 12542"/>
                  <a:gd name="T22" fmla="*/ 2147483647 w 10704"/>
                  <a:gd name="T23" fmla="*/ 2147483647 h 12542"/>
                  <a:gd name="T24" fmla="*/ 2147483647 w 10704"/>
                  <a:gd name="T25" fmla="*/ 2147483647 h 12542"/>
                  <a:gd name="T26" fmla="*/ 2147483647 w 10704"/>
                  <a:gd name="T27" fmla="*/ 2147483647 h 12542"/>
                  <a:gd name="T28" fmla="*/ 2147483647 w 10704"/>
                  <a:gd name="T29" fmla="*/ 2147483647 h 12542"/>
                  <a:gd name="T30" fmla="*/ 2147483647 w 10704"/>
                  <a:gd name="T31" fmla="*/ 2147483647 h 12542"/>
                  <a:gd name="T32" fmla="*/ 2147483647 w 10704"/>
                  <a:gd name="T33" fmla="*/ 2147483647 h 12542"/>
                  <a:gd name="T34" fmla="*/ 2147483647 w 10704"/>
                  <a:gd name="T35" fmla="*/ 2147483647 h 12542"/>
                  <a:gd name="T36" fmla="*/ 2147483647 w 10704"/>
                  <a:gd name="T37" fmla="*/ 2147483647 h 12542"/>
                  <a:gd name="T38" fmla="*/ 2147483647 w 10704"/>
                  <a:gd name="T39" fmla="*/ 2147483647 h 12542"/>
                  <a:gd name="T40" fmla="*/ 2147483647 w 10704"/>
                  <a:gd name="T41" fmla="*/ 2147483647 h 12542"/>
                  <a:gd name="T42" fmla="*/ 2147483647 w 10704"/>
                  <a:gd name="T43" fmla="*/ 2147483647 h 12542"/>
                  <a:gd name="T44" fmla="*/ 2147483647 w 10704"/>
                  <a:gd name="T45" fmla="*/ 2147483647 h 12542"/>
                  <a:gd name="T46" fmla="*/ 2147483647 w 10704"/>
                  <a:gd name="T47" fmla="*/ 2147483647 h 12542"/>
                  <a:gd name="T48" fmla="*/ 2147483647 w 10704"/>
                  <a:gd name="T49" fmla="*/ 2147483647 h 12542"/>
                  <a:gd name="T50" fmla="*/ 2147483647 w 10704"/>
                  <a:gd name="T51" fmla="*/ 2147483647 h 12542"/>
                  <a:gd name="T52" fmla="*/ 2147483647 w 10704"/>
                  <a:gd name="T53" fmla="*/ 2147483647 h 12542"/>
                  <a:gd name="T54" fmla="*/ 2147483647 w 10704"/>
                  <a:gd name="T55" fmla="*/ 2147483647 h 12542"/>
                  <a:gd name="T56" fmla="*/ 2147483647 w 10704"/>
                  <a:gd name="T57" fmla="*/ 2147483647 h 12542"/>
                  <a:gd name="T58" fmla="*/ 2147483647 w 10704"/>
                  <a:gd name="T59" fmla="*/ 2147483647 h 12542"/>
                  <a:gd name="T60" fmla="*/ 2147483647 w 10704"/>
                  <a:gd name="T61" fmla="*/ 2147483647 h 12542"/>
                  <a:gd name="T62" fmla="*/ 2147483647 w 10704"/>
                  <a:gd name="T63" fmla="*/ 2147483647 h 12542"/>
                  <a:gd name="T64" fmla="*/ 2147483647 w 10704"/>
                  <a:gd name="T65" fmla="*/ 2147483647 h 12542"/>
                  <a:gd name="T66" fmla="*/ 2147483647 w 10704"/>
                  <a:gd name="T67" fmla="*/ 2147483647 h 12542"/>
                  <a:gd name="T68" fmla="*/ 2147483647 w 10704"/>
                  <a:gd name="T69" fmla="*/ 2147483647 h 12542"/>
                  <a:gd name="T70" fmla="*/ 2147483647 w 10704"/>
                  <a:gd name="T71" fmla="*/ 2147483647 h 12542"/>
                  <a:gd name="T72" fmla="*/ 2147483647 w 10704"/>
                  <a:gd name="T73" fmla="*/ 2147483647 h 12542"/>
                  <a:gd name="T74" fmla="*/ 2147483647 w 10704"/>
                  <a:gd name="T75" fmla="*/ 2147483647 h 12542"/>
                  <a:gd name="T76" fmla="*/ 2147483647 w 10704"/>
                  <a:gd name="T77" fmla="*/ 2147483647 h 12542"/>
                  <a:gd name="T78" fmla="*/ 2147483647 w 10704"/>
                  <a:gd name="T79" fmla="*/ 2147483647 h 12542"/>
                  <a:gd name="T80" fmla="*/ 2147483647 w 10704"/>
                  <a:gd name="T81" fmla="*/ 2147483647 h 12542"/>
                  <a:gd name="T82" fmla="*/ 2147483647 w 10704"/>
                  <a:gd name="T83" fmla="*/ 2147483647 h 12542"/>
                  <a:gd name="T84" fmla="*/ 2147483647 w 10704"/>
                  <a:gd name="T85" fmla="*/ 2147483647 h 12542"/>
                  <a:gd name="T86" fmla="*/ 2147483647 w 10704"/>
                  <a:gd name="T87" fmla="*/ 2147483647 h 12542"/>
                  <a:gd name="T88" fmla="*/ 2147483647 w 10704"/>
                  <a:gd name="T89" fmla="*/ 2147483647 h 12542"/>
                  <a:gd name="T90" fmla="*/ 2147483647 w 10704"/>
                  <a:gd name="T91" fmla="*/ 2147483647 h 12542"/>
                  <a:gd name="T92" fmla="*/ 2147483647 w 10704"/>
                  <a:gd name="T93" fmla="*/ 2147483647 h 12542"/>
                  <a:gd name="T94" fmla="*/ 2147483647 w 10704"/>
                  <a:gd name="T95" fmla="*/ 2147483647 h 12542"/>
                  <a:gd name="T96" fmla="*/ 2147483647 w 10704"/>
                  <a:gd name="T97" fmla="*/ 2147483647 h 12542"/>
                  <a:gd name="T98" fmla="*/ 2147483647 w 10704"/>
                  <a:gd name="T99" fmla="*/ 2147483647 h 12542"/>
                  <a:gd name="T100" fmla="*/ 2147483647 w 10704"/>
                  <a:gd name="T101" fmla="*/ 2147483647 h 12542"/>
                  <a:gd name="T102" fmla="*/ 2147483647 w 10704"/>
                  <a:gd name="T103" fmla="*/ 2147483647 h 12542"/>
                  <a:gd name="T104" fmla="*/ 2147483647 w 10704"/>
                  <a:gd name="T105" fmla="*/ 2147483647 h 12542"/>
                  <a:gd name="T106" fmla="*/ 2147483647 w 10704"/>
                  <a:gd name="T107" fmla="*/ 2147483647 h 12542"/>
                  <a:gd name="T108" fmla="*/ 2147483647 w 10704"/>
                  <a:gd name="T109" fmla="*/ 2147483647 h 12542"/>
                  <a:gd name="T110" fmla="*/ 2147483647 w 10704"/>
                  <a:gd name="T111" fmla="*/ 2147483647 h 12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4"/>
                  <a:gd name="T169" fmla="*/ 0 h 12542"/>
                  <a:gd name="T170" fmla="*/ 10704 w 10704"/>
                  <a:gd name="T171" fmla="*/ 12542 h 125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4" h="12542">
                    <a:moveTo>
                      <a:pt x="5418" y="2093"/>
                    </a:moveTo>
                    <a:lnTo>
                      <a:pt x="5426" y="2076"/>
                    </a:lnTo>
                    <a:lnTo>
                      <a:pt x="5436" y="2059"/>
                    </a:lnTo>
                    <a:lnTo>
                      <a:pt x="5446" y="2042"/>
                    </a:lnTo>
                    <a:lnTo>
                      <a:pt x="5455" y="2025"/>
                    </a:lnTo>
                    <a:lnTo>
                      <a:pt x="5465" y="2009"/>
                    </a:lnTo>
                    <a:lnTo>
                      <a:pt x="5475" y="1992"/>
                    </a:lnTo>
                    <a:lnTo>
                      <a:pt x="5485" y="1975"/>
                    </a:lnTo>
                    <a:lnTo>
                      <a:pt x="5495" y="1959"/>
                    </a:lnTo>
                    <a:lnTo>
                      <a:pt x="5505" y="1942"/>
                    </a:lnTo>
                    <a:lnTo>
                      <a:pt x="5516" y="1924"/>
                    </a:lnTo>
                    <a:lnTo>
                      <a:pt x="5527" y="1908"/>
                    </a:lnTo>
                    <a:lnTo>
                      <a:pt x="5537" y="1891"/>
                    </a:lnTo>
                    <a:lnTo>
                      <a:pt x="5549" y="1874"/>
                    </a:lnTo>
                    <a:lnTo>
                      <a:pt x="5560" y="1858"/>
                    </a:lnTo>
                    <a:lnTo>
                      <a:pt x="5571" y="1841"/>
                    </a:lnTo>
                    <a:lnTo>
                      <a:pt x="5583" y="1825"/>
                    </a:lnTo>
                    <a:lnTo>
                      <a:pt x="5612" y="1780"/>
                    </a:lnTo>
                    <a:lnTo>
                      <a:pt x="5644" y="1736"/>
                    </a:lnTo>
                    <a:lnTo>
                      <a:pt x="5674" y="1694"/>
                    </a:lnTo>
                    <a:lnTo>
                      <a:pt x="5706" y="1654"/>
                    </a:lnTo>
                    <a:lnTo>
                      <a:pt x="5739" y="1614"/>
                    </a:lnTo>
                    <a:lnTo>
                      <a:pt x="5772" y="1576"/>
                    </a:lnTo>
                    <a:lnTo>
                      <a:pt x="5807" y="1540"/>
                    </a:lnTo>
                    <a:lnTo>
                      <a:pt x="5843" y="1505"/>
                    </a:lnTo>
                    <a:lnTo>
                      <a:pt x="5879" y="1472"/>
                    </a:lnTo>
                    <a:lnTo>
                      <a:pt x="5918" y="1441"/>
                    </a:lnTo>
                    <a:lnTo>
                      <a:pt x="5957" y="1411"/>
                    </a:lnTo>
                    <a:lnTo>
                      <a:pt x="5997" y="1384"/>
                    </a:lnTo>
                    <a:lnTo>
                      <a:pt x="6040" y="1358"/>
                    </a:lnTo>
                    <a:lnTo>
                      <a:pt x="6083" y="1332"/>
                    </a:lnTo>
                    <a:lnTo>
                      <a:pt x="6129" y="1310"/>
                    </a:lnTo>
                    <a:lnTo>
                      <a:pt x="6177" y="1290"/>
                    </a:lnTo>
                    <a:lnTo>
                      <a:pt x="6225" y="1272"/>
                    </a:lnTo>
                    <a:lnTo>
                      <a:pt x="6272" y="1256"/>
                    </a:lnTo>
                    <a:lnTo>
                      <a:pt x="6322" y="1242"/>
                    </a:lnTo>
                    <a:lnTo>
                      <a:pt x="6370" y="1231"/>
                    </a:lnTo>
                    <a:lnTo>
                      <a:pt x="6421" y="1221"/>
                    </a:lnTo>
                    <a:lnTo>
                      <a:pt x="6471" y="1213"/>
                    </a:lnTo>
                    <a:lnTo>
                      <a:pt x="6521" y="1207"/>
                    </a:lnTo>
                    <a:lnTo>
                      <a:pt x="6573" y="1204"/>
                    </a:lnTo>
                    <a:lnTo>
                      <a:pt x="6623" y="1201"/>
                    </a:lnTo>
                    <a:lnTo>
                      <a:pt x="6675" y="1201"/>
                    </a:lnTo>
                    <a:lnTo>
                      <a:pt x="6726" y="1203"/>
                    </a:lnTo>
                    <a:lnTo>
                      <a:pt x="6778" y="1206"/>
                    </a:lnTo>
                    <a:lnTo>
                      <a:pt x="6829" y="1210"/>
                    </a:lnTo>
                    <a:lnTo>
                      <a:pt x="6882" y="1217"/>
                    </a:lnTo>
                    <a:lnTo>
                      <a:pt x="6933" y="1225"/>
                    </a:lnTo>
                    <a:lnTo>
                      <a:pt x="6986" y="1235"/>
                    </a:lnTo>
                    <a:lnTo>
                      <a:pt x="7070" y="1254"/>
                    </a:lnTo>
                    <a:lnTo>
                      <a:pt x="7152" y="1278"/>
                    </a:lnTo>
                    <a:lnTo>
                      <a:pt x="7231" y="1306"/>
                    </a:lnTo>
                    <a:lnTo>
                      <a:pt x="7306" y="1340"/>
                    </a:lnTo>
                    <a:lnTo>
                      <a:pt x="7379" y="1377"/>
                    </a:lnTo>
                    <a:lnTo>
                      <a:pt x="7450" y="1418"/>
                    </a:lnTo>
                    <a:lnTo>
                      <a:pt x="7517" y="1463"/>
                    </a:lnTo>
                    <a:lnTo>
                      <a:pt x="7580" y="1512"/>
                    </a:lnTo>
                    <a:lnTo>
                      <a:pt x="7641" y="1565"/>
                    </a:lnTo>
                    <a:lnTo>
                      <a:pt x="7698" y="1621"/>
                    </a:lnTo>
                    <a:lnTo>
                      <a:pt x="7751" y="1683"/>
                    </a:lnTo>
                    <a:lnTo>
                      <a:pt x="7801" y="1746"/>
                    </a:lnTo>
                    <a:lnTo>
                      <a:pt x="7847" y="1813"/>
                    </a:lnTo>
                    <a:lnTo>
                      <a:pt x="7890" y="1884"/>
                    </a:lnTo>
                    <a:lnTo>
                      <a:pt x="7929" y="1959"/>
                    </a:lnTo>
                    <a:lnTo>
                      <a:pt x="7965" y="2036"/>
                    </a:lnTo>
                    <a:lnTo>
                      <a:pt x="7999" y="2127"/>
                    </a:lnTo>
                    <a:lnTo>
                      <a:pt x="8029" y="2220"/>
                    </a:lnTo>
                    <a:lnTo>
                      <a:pt x="8054" y="2314"/>
                    </a:lnTo>
                    <a:lnTo>
                      <a:pt x="8073" y="2407"/>
                    </a:lnTo>
                    <a:lnTo>
                      <a:pt x="8088" y="2501"/>
                    </a:lnTo>
                    <a:lnTo>
                      <a:pt x="8099" y="2596"/>
                    </a:lnTo>
                    <a:lnTo>
                      <a:pt x="8106" y="2690"/>
                    </a:lnTo>
                    <a:lnTo>
                      <a:pt x="8109" y="2785"/>
                    </a:lnTo>
                    <a:lnTo>
                      <a:pt x="8110" y="2880"/>
                    </a:lnTo>
                    <a:lnTo>
                      <a:pt x="8107" y="2975"/>
                    </a:lnTo>
                    <a:lnTo>
                      <a:pt x="8102" y="3070"/>
                    </a:lnTo>
                    <a:lnTo>
                      <a:pt x="8095" y="3166"/>
                    </a:lnTo>
                    <a:lnTo>
                      <a:pt x="8086" y="3261"/>
                    </a:lnTo>
                    <a:lnTo>
                      <a:pt x="8075" y="3355"/>
                    </a:lnTo>
                    <a:lnTo>
                      <a:pt x="8063" y="3451"/>
                    </a:lnTo>
                    <a:lnTo>
                      <a:pt x="8050" y="3546"/>
                    </a:lnTo>
                    <a:lnTo>
                      <a:pt x="8039" y="3616"/>
                    </a:lnTo>
                    <a:lnTo>
                      <a:pt x="8026" y="3685"/>
                    </a:lnTo>
                    <a:lnTo>
                      <a:pt x="8012" y="3756"/>
                    </a:lnTo>
                    <a:lnTo>
                      <a:pt x="7996" y="3825"/>
                    </a:lnTo>
                    <a:lnTo>
                      <a:pt x="7978" y="3893"/>
                    </a:lnTo>
                    <a:lnTo>
                      <a:pt x="7958" y="3962"/>
                    </a:lnTo>
                    <a:lnTo>
                      <a:pt x="7937" y="4030"/>
                    </a:lnTo>
                    <a:lnTo>
                      <a:pt x="7914" y="4098"/>
                    </a:lnTo>
                    <a:lnTo>
                      <a:pt x="7890" y="4165"/>
                    </a:lnTo>
                    <a:lnTo>
                      <a:pt x="7864" y="4232"/>
                    </a:lnTo>
                    <a:lnTo>
                      <a:pt x="7837" y="4299"/>
                    </a:lnTo>
                    <a:lnTo>
                      <a:pt x="7810" y="4366"/>
                    </a:lnTo>
                    <a:lnTo>
                      <a:pt x="7781" y="4431"/>
                    </a:lnTo>
                    <a:lnTo>
                      <a:pt x="7750" y="4497"/>
                    </a:lnTo>
                    <a:lnTo>
                      <a:pt x="7718" y="4562"/>
                    </a:lnTo>
                    <a:lnTo>
                      <a:pt x="7687" y="4627"/>
                    </a:lnTo>
                    <a:lnTo>
                      <a:pt x="7677" y="4644"/>
                    </a:lnTo>
                    <a:lnTo>
                      <a:pt x="7668" y="4661"/>
                    </a:lnTo>
                    <a:lnTo>
                      <a:pt x="7659" y="4678"/>
                    </a:lnTo>
                    <a:lnTo>
                      <a:pt x="7649" y="4695"/>
                    </a:lnTo>
                    <a:lnTo>
                      <a:pt x="7640" y="4712"/>
                    </a:lnTo>
                    <a:lnTo>
                      <a:pt x="7630" y="4729"/>
                    </a:lnTo>
                    <a:lnTo>
                      <a:pt x="7620" y="4746"/>
                    </a:lnTo>
                    <a:lnTo>
                      <a:pt x="7610" y="4763"/>
                    </a:lnTo>
                    <a:lnTo>
                      <a:pt x="7600" y="4779"/>
                    </a:lnTo>
                    <a:lnTo>
                      <a:pt x="7589" y="4796"/>
                    </a:lnTo>
                    <a:lnTo>
                      <a:pt x="7577" y="4813"/>
                    </a:lnTo>
                    <a:lnTo>
                      <a:pt x="7566" y="4829"/>
                    </a:lnTo>
                    <a:lnTo>
                      <a:pt x="7555" y="4845"/>
                    </a:lnTo>
                    <a:lnTo>
                      <a:pt x="7544" y="4861"/>
                    </a:lnTo>
                    <a:lnTo>
                      <a:pt x="7532" y="4877"/>
                    </a:lnTo>
                    <a:lnTo>
                      <a:pt x="7521" y="4893"/>
                    </a:lnTo>
                    <a:lnTo>
                      <a:pt x="7405" y="5039"/>
                    </a:lnTo>
                    <a:lnTo>
                      <a:pt x="7286" y="5182"/>
                    </a:lnTo>
                    <a:lnTo>
                      <a:pt x="7166" y="5322"/>
                    </a:lnTo>
                    <a:lnTo>
                      <a:pt x="7044" y="5458"/>
                    </a:lnTo>
                    <a:lnTo>
                      <a:pt x="6919" y="5592"/>
                    </a:lnTo>
                    <a:lnTo>
                      <a:pt x="6792" y="5722"/>
                    </a:lnTo>
                    <a:lnTo>
                      <a:pt x="6662" y="5850"/>
                    </a:lnTo>
                    <a:lnTo>
                      <a:pt x="6528" y="5973"/>
                    </a:lnTo>
                    <a:lnTo>
                      <a:pt x="6393" y="6093"/>
                    </a:lnTo>
                    <a:lnTo>
                      <a:pt x="6253" y="6211"/>
                    </a:lnTo>
                    <a:lnTo>
                      <a:pt x="6111" y="6325"/>
                    </a:lnTo>
                    <a:lnTo>
                      <a:pt x="5965" y="6437"/>
                    </a:lnTo>
                    <a:lnTo>
                      <a:pt x="5815" y="6544"/>
                    </a:lnTo>
                    <a:lnTo>
                      <a:pt x="5662" y="6648"/>
                    </a:lnTo>
                    <a:lnTo>
                      <a:pt x="5505" y="6751"/>
                    </a:lnTo>
                    <a:lnTo>
                      <a:pt x="5344" y="6849"/>
                    </a:lnTo>
                    <a:lnTo>
                      <a:pt x="5184" y="6751"/>
                    </a:lnTo>
                    <a:lnTo>
                      <a:pt x="5027" y="6648"/>
                    </a:lnTo>
                    <a:lnTo>
                      <a:pt x="4873" y="6544"/>
                    </a:lnTo>
                    <a:lnTo>
                      <a:pt x="4725" y="6437"/>
                    </a:lnTo>
                    <a:lnTo>
                      <a:pt x="4578" y="6325"/>
                    </a:lnTo>
                    <a:lnTo>
                      <a:pt x="4436" y="6211"/>
                    </a:lnTo>
                    <a:lnTo>
                      <a:pt x="4297" y="6093"/>
                    </a:lnTo>
                    <a:lnTo>
                      <a:pt x="4161" y="5973"/>
                    </a:lnTo>
                    <a:lnTo>
                      <a:pt x="4027" y="5850"/>
                    </a:lnTo>
                    <a:lnTo>
                      <a:pt x="3897" y="5722"/>
                    </a:lnTo>
                    <a:lnTo>
                      <a:pt x="3770" y="5592"/>
                    </a:lnTo>
                    <a:lnTo>
                      <a:pt x="3645" y="5458"/>
                    </a:lnTo>
                    <a:lnTo>
                      <a:pt x="3523" y="5322"/>
                    </a:lnTo>
                    <a:lnTo>
                      <a:pt x="3403" y="5182"/>
                    </a:lnTo>
                    <a:lnTo>
                      <a:pt x="3284" y="5039"/>
                    </a:lnTo>
                    <a:lnTo>
                      <a:pt x="3169" y="4893"/>
                    </a:lnTo>
                    <a:lnTo>
                      <a:pt x="3157" y="4877"/>
                    </a:lnTo>
                    <a:lnTo>
                      <a:pt x="3145" y="4861"/>
                    </a:lnTo>
                    <a:lnTo>
                      <a:pt x="3134" y="4845"/>
                    </a:lnTo>
                    <a:lnTo>
                      <a:pt x="3123" y="4829"/>
                    </a:lnTo>
                    <a:lnTo>
                      <a:pt x="3111" y="4813"/>
                    </a:lnTo>
                    <a:lnTo>
                      <a:pt x="3100" y="4796"/>
                    </a:lnTo>
                    <a:lnTo>
                      <a:pt x="3090" y="4779"/>
                    </a:lnTo>
                    <a:lnTo>
                      <a:pt x="3079" y="4763"/>
                    </a:lnTo>
                    <a:lnTo>
                      <a:pt x="3069" y="4746"/>
                    </a:lnTo>
                    <a:lnTo>
                      <a:pt x="3059" y="4729"/>
                    </a:lnTo>
                    <a:lnTo>
                      <a:pt x="3050" y="4712"/>
                    </a:lnTo>
                    <a:lnTo>
                      <a:pt x="3040" y="4695"/>
                    </a:lnTo>
                    <a:lnTo>
                      <a:pt x="3031" y="4678"/>
                    </a:lnTo>
                    <a:lnTo>
                      <a:pt x="3021" y="4661"/>
                    </a:lnTo>
                    <a:lnTo>
                      <a:pt x="3012" y="4644"/>
                    </a:lnTo>
                    <a:lnTo>
                      <a:pt x="3004" y="4627"/>
                    </a:lnTo>
                    <a:lnTo>
                      <a:pt x="2971" y="4562"/>
                    </a:lnTo>
                    <a:lnTo>
                      <a:pt x="2940" y="4497"/>
                    </a:lnTo>
                    <a:lnTo>
                      <a:pt x="2909" y="4431"/>
                    </a:lnTo>
                    <a:lnTo>
                      <a:pt x="2880" y="4366"/>
                    </a:lnTo>
                    <a:lnTo>
                      <a:pt x="2852" y="4299"/>
                    </a:lnTo>
                    <a:lnTo>
                      <a:pt x="2824" y="4232"/>
                    </a:lnTo>
                    <a:lnTo>
                      <a:pt x="2799" y="4165"/>
                    </a:lnTo>
                    <a:lnTo>
                      <a:pt x="2775" y="4098"/>
                    </a:lnTo>
                    <a:lnTo>
                      <a:pt x="2752" y="4030"/>
                    </a:lnTo>
                    <a:lnTo>
                      <a:pt x="2730" y="3962"/>
                    </a:lnTo>
                    <a:lnTo>
                      <a:pt x="2711" y="3893"/>
                    </a:lnTo>
                    <a:lnTo>
                      <a:pt x="2693" y="3825"/>
                    </a:lnTo>
                    <a:lnTo>
                      <a:pt x="2677" y="3756"/>
                    </a:lnTo>
                    <a:lnTo>
                      <a:pt x="2663" y="3685"/>
                    </a:lnTo>
                    <a:lnTo>
                      <a:pt x="2649" y="3616"/>
                    </a:lnTo>
                    <a:lnTo>
                      <a:pt x="2639" y="3546"/>
                    </a:lnTo>
                    <a:lnTo>
                      <a:pt x="2626" y="3451"/>
                    </a:lnTo>
                    <a:lnTo>
                      <a:pt x="2614" y="3355"/>
                    </a:lnTo>
                    <a:lnTo>
                      <a:pt x="2603" y="3261"/>
                    </a:lnTo>
                    <a:lnTo>
                      <a:pt x="2594" y="3166"/>
                    </a:lnTo>
                    <a:lnTo>
                      <a:pt x="2587" y="3070"/>
                    </a:lnTo>
                    <a:lnTo>
                      <a:pt x="2582" y="2975"/>
                    </a:lnTo>
                    <a:lnTo>
                      <a:pt x="2579" y="2880"/>
                    </a:lnTo>
                    <a:lnTo>
                      <a:pt x="2580" y="2785"/>
                    </a:lnTo>
                    <a:lnTo>
                      <a:pt x="2583" y="2690"/>
                    </a:lnTo>
                    <a:lnTo>
                      <a:pt x="2590" y="2596"/>
                    </a:lnTo>
                    <a:lnTo>
                      <a:pt x="2601" y="2501"/>
                    </a:lnTo>
                    <a:lnTo>
                      <a:pt x="2616" y="2407"/>
                    </a:lnTo>
                    <a:lnTo>
                      <a:pt x="2635" y="2314"/>
                    </a:lnTo>
                    <a:lnTo>
                      <a:pt x="2660" y="2220"/>
                    </a:lnTo>
                    <a:lnTo>
                      <a:pt x="2690" y="2127"/>
                    </a:lnTo>
                    <a:lnTo>
                      <a:pt x="2725" y="2036"/>
                    </a:lnTo>
                    <a:lnTo>
                      <a:pt x="2760" y="1959"/>
                    </a:lnTo>
                    <a:lnTo>
                      <a:pt x="2799" y="1884"/>
                    </a:lnTo>
                    <a:lnTo>
                      <a:pt x="2842" y="1813"/>
                    </a:lnTo>
                    <a:lnTo>
                      <a:pt x="2888" y="1746"/>
                    </a:lnTo>
                    <a:lnTo>
                      <a:pt x="2939" y="1683"/>
                    </a:lnTo>
                    <a:lnTo>
                      <a:pt x="2992" y="1621"/>
                    </a:lnTo>
                    <a:lnTo>
                      <a:pt x="3049" y="1565"/>
                    </a:lnTo>
                    <a:lnTo>
                      <a:pt x="3109" y="1512"/>
                    </a:lnTo>
                    <a:lnTo>
                      <a:pt x="3173" y="1463"/>
                    </a:lnTo>
                    <a:lnTo>
                      <a:pt x="3240" y="1418"/>
                    </a:lnTo>
                    <a:lnTo>
                      <a:pt x="3310" y="1377"/>
                    </a:lnTo>
                    <a:lnTo>
                      <a:pt x="3382" y="1340"/>
                    </a:lnTo>
                    <a:lnTo>
                      <a:pt x="3458" y="1306"/>
                    </a:lnTo>
                    <a:lnTo>
                      <a:pt x="3537" y="1278"/>
                    </a:lnTo>
                    <a:lnTo>
                      <a:pt x="3619" y="1254"/>
                    </a:lnTo>
                    <a:lnTo>
                      <a:pt x="3704" y="1235"/>
                    </a:lnTo>
                    <a:lnTo>
                      <a:pt x="3755" y="1225"/>
                    </a:lnTo>
                    <a:lnTo>
                      <a:pt x="3808" y="1217"/>
                    </a:lnTo>
                    <a:lnTo>
                      <a:pt x="3859" y="1210"/>
                    </a:lnTo>
                    <a:lnTo>
                      <a:pt x="3911" y="1206"/>
                    </a:lnTo>
                    <a:lnTo>
                      <a:pt x="3964" y="1203"/>
                    </a:lnTo>
                    <a:lnTo>
                      <a:pt x="4015" y="1201"/>
                    </a:lnTo>
                    <a:lnTo>
                      <a:pt x="4066" y="1201"/>
                    </a:lnTo>
                    <a:lnTo>
                      <a:pt x="4117" y="1204"/>
                    </a:lnTo>
                    <a:lnTo>
                      <a:pt x="4168" y="1207"/>
                    </a:lnTo>
                    <a:lnTo>
                      <a:pt x="4218" y="1213"/>
                    </a:lnTo>
                    <a:lnTo>
                      <a:pt x="4269" y="1221"/>
                    </a:lnTo>
                    <a:lnTo>
                      <a:pt x="4318" y="1231"/>
                    </a:lnTo>
                    <a:lnTo>
                      <a:pt x="4368" y="1242"/>
                    </a:lnTo>
                    <a:lnTo>
                      <a:pt x="4416" y="1256"/>
                    </a:lnTo>
                    <a:lnTo>
                      <a:pt x="4465" y="1272"/>
                    </a:lnTo>
                    <a:lnTo>
                      <a:pt x="4513" y="1290"/>
                    </a:lnTo>
                    <a:lnTo>
                      <a:pt x="4560" y="1310"/>
                    </a:lnTo>
                    <a:lnTo>
                      <a:pt x="4605" y="1332"/>
                    </a:lnTo>
                    <a:lnTo>
                      <a:pt x="4650" y="1358"/>
                    </a:lnTo>
                    <a:lnTo>
                      <a:pt x="4692" y="1384"/>
                    </a:lnTo>
                    <a:lnTo>
                      <a:pt x="4733" y="1411"/>
                    </a:lnTo>
                    <a:lnTo>
                      <a:pt x="4772" y="1441"/>
                    </a:lnTo>
                    <a:lnTo>
                      <a:pt x="4810" y="1472"/>
                    </a:lnTo>
                    <a:lnTo>
                      <a:pt x="4847" y="1505"/>
                    </a:lnTo>
                    <a:lnTo>
                      <a:pt x="4882" y="1540"/>
                    </a:lnTo>
                    <a:lnTo>
                      <a:pt x="4917" y="1576"/>
                    </a:lnTo>
                    <a:lnTo>
                      <a:pt x="4950" y="1614"/>
                    </a:lnTo>
                    <a:lnTo>
                      <a:pt x="4983" y="1654"/>
                    </a:lnTo>
                    <a:lnTo>
                      <a:pt x="5015" y="1694"/>
                    </a:lnTo>
                    <a:lnTo>
                      <a:pt x="5046" y="1736"/>
                    </a:lnTo>
                    <a:lnTo>
                      <a:pt x="5077" y="1780"/>
                    </a:lnTo>
                    <a:lnTo>
                      <a:pt x="5108" y="1825"/>
                    </a:lnTo>
                    <a:lnTo>
                      <a:pt x="5119" y="1841"/>
                    </a:lnTo>
                    <a:lnTo>
                      <a:pt x="5129" y="1858"/>
                    </a:lnTo>
                    <a:lnTo>
                      <a:pt x="5140" y="1874"/>
                    </a:lnTo>
                    <a:lnTo>
                      <a:pt x="5151" y="1891"/>
                    </a:lnTo>
                    <a:lnTo>
                      <a:pt x="5162" y="1908"/>
                    </a:lnTo>
                    <a:lnTo>
                      <a:pt x="5173" y="1924"/>
                    </a:lnTo>
                    <a:lnTo>
                      <a:pt x="5184" y="1942"/>
                    </a:lnTo>
                    <a:lnTo>
                      <a:pt x="5194" y="1959"/>
                    </a:lnTo>
                    <a:lnTo>
                      <a:pt x="5204" y="1975"/>
                    </a:lnTo>
                    <a:lnTo>
                      <a:pt x="5214" y="1992"/>
                    </a:lnTo>
                    <a:lnTo>
                      <a:pt x="5224" y="2009"/>
                    </a:lnTo>
                    <a:lnTo>
                      <a:pt x="5234" y="2025"/>
                    </a:lnTo>
                    <a:lnTo>
                      <a:pt x="5243" y="2042"/>
                    </a:lnTo>
                    <a:lnTo>
                      <a:pt x="5252" y="2059"/>
                    </a:lnTo>
                    <a:lnTo>
                      <a:pt x="5263" y="2076"/>
                    </a:lnTo>
                    <a:lnTo>
                      <a:pt x="5272" y="2093"/>
                    </a:lnTo>
                    <a:lnTo>
                      <a:pt x="5276" y="2101"/>
                    </a:lnTo>
                    <a:lnTo>
                      <a:pt x="5281" y="2110"/>
                    </a:lnTo>
                    <a:lnTo>
                      <a:pt x="5285" y="2120"/>
                    </a:lnTo>
                    <a:lnTo>
                      <a:pt x="5290" y="2129"/>
                    </a:lnTo>
                    <a:lnTo>
                      <a:pt x="5294" y="2139"/>
                    </a:lnTo>
                    <a:lnTo>
                      <a:pt x="5299" y="2148"/>
                    </a:lnTo>
                    <a:lnTo>
                      <a:pt x="5304" y="2158"/>
                    </a:lnTo>
                    <a:lnTo>
                      <a:pt x="5308" y="2169"/>
                    </a:lnTo>
                    <a:lnTo>
                      <a:pt x="5313" y="2179"/>
                    </a:lnTo>
                    <a:lnTo>
                      <a:pt x="5317" y="2189"/>
                    </a:lnTo>
                    <a:lnTo>
                      <a:pt x="5322" y="2199"/>
                    </a:lnTo>
                    <a:lnTo>
                      <a:pt x="5326" y="2210"/>
                    </a:lnTo>
                    <a:lnTo>
                      <a:pt x="5331" y="2220"/>
                    </a:lnTo>
                    <a:lnTo>
                      <a:pt x="5335" y="2230"/>
                    </a:lnTo>
                    <a:lnTo>
                      <a:pt x="5339" y="2241"/>
                    </a:lnTo>
                    <a:lnTo>
                      <a:pt x="5344" y="2252"/>
                    </a:lnTo>
                    <a:lnTo>
                      <a:pt x="5348" y="2241"/>
                    </a:lnTo>
                    <a:lnTo>
                      <a:pt x="5353" y="2230"/>
                    </a:lnTo>
                    <a:lnTo>
                      <a:pt x="5358" y="2220"/>
                    </a:lnTo>
                    <a:lnTo>
                      <a:pt x="5362" y="2210"/>
                    </a:lnTo>
                    <a:lnTo>
                      <a:pt x="5367" y="2199"/>
                    </a:lnTo>
                    <a:lnTo>
                      <a:pt x="5371" y="2189"/>
                    </a:lnTo>
                    <a:lnTo>
                      <a:pt x="5376" y="2179"/>
                    </a:lnTo>
                    <a:lnTo>
                      <a:pt x="5381" y="2169"/>
                    </a:lnTo>
                    <a:lnTo>
                      <a:pt x="5385" y="2158"/>
                    </a:lnTo>
                    <a:lnTo>
                      <a:pt x="5390" y="2148"/>
                    </a:lnTo>
                    <a:lnTo>
                      <a:pt x="5395" y="2139"/>
                    </a:lnTo>
                    <a:lnTo>
                      <a:pt x="5399" y="2129"/>
                    </a:lnTo>
                    <a:lnTo>
                      <a:pt x="5404" y="2120"/>
                    </a:lnTo>
                    <a:lnTo>
                      <a:pt x="5408" y="2110"/>
                    </a:lnTo>
                    <a:lnTo>
                      <a:pt x="5413" y="2101"/>
                    </a:lnTo>
                    <a:lnTo>
                      <a:pt x="5418" y="2093"/>
                    </a:lnTo>
                    <a:close/>
                    <a:moveTo>
                      <a:pt x="2432" y="0"/>
                    </a:moveTo>
                    <a:lnTo>
                      <a:pt x="2183" y="12"/>
                    </a:lnTo>
                    <a:lnTo>
                      <a:pt x="1942" y="48"/>
                    </a:lnTo>
                    <a:lnTo>
                      <a:pt x="1708" y="108"/>
                    </a:lnTo>
                    <a:lnTo>
                      <a:pt x="1486" y="190"/>
                    </a:lnTo>
                    <a:lnTo>
                      <a:pt x="1273" y="291"/>
                    </a:lnTo>
                    <a:lnTo>
                      <a:pt x="1073" y="412"/>
                    </a:lnTo>
                    <a:lnTo>
                      <a:pt x="887" y="551"/>
                    </a:lnTo>
                    <a:lnTo>
                      <a:pt x="714" y="707"/>
                    </a:lnTo>
                    <a:lnTo>
                      <a:pt x="557" y="878"/>
                    </a:lnTo>
                    <a:lnTo>
                      <a:pt x="418" y="1065"/>
                    </a:lnTo>
                    <a:lnTo>
                      <a:pt x="296" y="1263"/>
                    </a:lnTo>
                    <a:lnTo>
                      <a:pt x="194" y="1474"/>
                    </a:lnTo>
                    <a:lnTo>
                      <a:pt x="112" y="1696"/>
                    </a:lnTo>
                    <a:lnTo>
                      <a:pt x="53" y="1927"/>
                    </a:lnTo>
                    <a:lnTo>
                      <a:pt x="16" y="2167"/>
                    </a:lnTo>
                    <a:lnTo>
                      <a:pt x="4" y="2414"/>
                    </a:lnTo>
                    <a:lnTo>
                      <a:pt x="0" y="7843"/>
                    </a:lnTo>
                    <a:lnTo>
                      <a:pt x="4" y="7928"/>
                    </a:lnTo>
                    <a:lnTo>
                      <a:pt x="17" y="8013"/>
                    </a:lnTo>
                    <a:lnTo>
                      <a:pt x="37" y="8093"/>
                    </a:lnTo>
                    <a:lnTo>
                      <a:pt x="67" y="8170"/>
                    </a:lnTo>
                    <a:lnTo>
                      <a:pt x="102" y="8245"/>
                    </a:lnTo>
                    <a:lnTo>
                      <a:pt x="145" y="8314"/>
                    </a:lnTo>
                    <a:lnTo>
                      <a:pt x="193" y="8378"/>
                    </a:lnTo>
                    <a:lnTo>
                      <a:pt x="249" y="8438"/>
                    </a:lnTo>
                    <a:lnTo>
                      <a:pt x="308" y="8492"/>
                    </a:lnTo>
                    <a:lnTo>
                      <a:pt x="374" y="8541"/>
                    </a:lnTo>
                    <a:lnTo>
                      <a:pt x="444" y="8583"/>
                    </a:lnTo>
                    <a:lnTo>
                      <a:pt x="519" y="8619"/>
                    </a:lnTo>
                    <a:lnTo>
                      <a:pt x="596" y="8647"/>
                    </a:lnTo>
                    <a:lnTo>
                      <a:pt x="677" y="8667"/>
                    </a:lnTo>
                    <a:lnTo>
                      <a:pt x="762" y="8680"/>
                    </a:lnTo>
                    <a:lnTo>
                      <a:pt x="849" y="8685"/>
                    </a:lnTo>
                    <a:lnTo>
                      <a:pt x="935" y="8680"/>
                    </a:lnTo>
                    <a:lnTo>
                      <a:pt x="1020" y="8667"/>
                    </a:lnTo>
                    <a:lnTo>
                      <a:pt x="1101" y="8647"/>
                    </a:lnTo>
                    <a:lnTo>
                      <a:pt x="1180" y="8619"/>
                    </a:lnTo>
                    <a:lnTo>
                      <a:pt x="1253" y="8583"/>
                    </a:lnTo>
                    <a:lnTo>
                      <a:pt x="1323" y="8541"/>
                    </a:lnTo>
                    <a:lnTo>
                      <a:pt x="1389" y="8492"/>
                    </a:lnTo>
                    <a:lnTo>
                      <a:pt x="1450" y="8438"/>
                    </a:lnTo>
                    <a:lnTo>
                      <a:pt x="1504" y="8378"/>
                    </a:lnTo>
                    <a:lnTo>
                      <a:pt x="1553" y="8314"/>
                    </a:lnTo>
                    <a:lnTo>
                      <a:pt x="1595" y="8245"/>
                    </a:lnTo>
                    <a:lnTo>
                      <a:pt x="1632" y="8170"/>
                    </a:lnTo>
                    <a:lnTo>
                      <a:pt x="1660" y="8093"/>
                    </a:lnTo>
                    <a:lnTo>
                      <a:pt x="1680" y="8013"/>
                    </a:lnTo>
                    <a:lnTo>
                      <a:pt x="1693" y="7928"/>
                    </a:lnTo>
                    <a:lnTo>
                      <a:pt x="1698" y="7843"/>
                    </a:lnTo>
                    <a:lnTo>
                      <a:pt x="2746" y="12542"/>
                    </a:lnTo>
                    <a:lnTo>
                      <a:pt x="5161" y="12542"/>
                    </a:lnTo>
                    <a:lnTo>
                      <a:pt x="4870" y="10071"/>
                    </a:lnTo>
                    <a:lnTo>
                      <a:pt x="4869" y="10069"/>
                    </a:lnTo>
                    <a:lnTo>
                      <a:pt x="4869" y="10068"/>
                    </a:lnTo>
                    <a:lnTo>
                      <a:pt x="4869" y="10067"/>
                    </a:lnTo>
                    <a:lnTo>
                      <a:pt x="4869" y="10068"/>
                    </a:lnTo>
                    <a:lnTo>
                      <a:pt x="4869" y="10069"/>
                    </a:lnTo>
                    <a:lnTo>
                      <a:pt x="4869" y="10070"/>
                    </a:lnTo>
                    <a:lnTo>
                      <a:pt x="4869" y="10071"/>
                    </a:lnTo>
                    <a:lnTo>
                      <a:pt x="4869" y="10072"/>
                    </a:lnTo>
                    <a:lnTo>
                      <a:pt x="4869" y="10073"/>
                    </a:lnTo>
                    <a:lnTo>
                      <a:pt x="4869" y="10074"/>
                    </a:lnTo>
                    <a:lnTo>
                      <a:pt x="4869" y="10073"/>
                    </a:lnTo>
                    <a:lnTo>
                      <a:pt x="4869" y="10072"/>
                    </a:lnTo>
                    <a:lnTo>
                      <a:pt x="4870" y="10071"/>
                    </a:lnTo>
                    <a:lnTo>
                      <a:pt x="4872" y="10020"/>
                    </a:lnTo>
                    <a:lnTo>
                      <a:pt x="4879" y="9972"/>
                    </a:lnTo>
                    <a:lnTo>
                      <a:pt x="4892" y="9926"/>
                    </a:lnTo>
                    <a:lnTo>
                      <a:pt x="4908" y="9880"/>
                    </a:lnTo>
                    <a:lnTo>
                      <a:pt x="4928" y="9837"/>
                    </a:lnTo>
                    <a:lnTo>
                      <a:pt x="4952" y="9796"/>
                    </a:lnTo>
                    <a:lnTo>
                      <a:pt x="4979" y="9758"/>
                    </a:lnTo>
                    <a:lnTo>
                      <a:pt x="5011" y="9721"/>
                    </a:lnTo>
                    <a:lnTo>
                      <a:pt x="5045" y="9688"/>
                    </a:lnTo>
                    <a:lnTo>
                      <a:pt x="5082" y="9659"/>
                    </a:lnTo>
                    <a:lnTo>
                      <a:pt x="5122" y="9634"/>
                    </a:lnTo>
                    <a:lnTo>
                      <a:pt x="5163" y="9612"/>
                    </a:lnTo>
                    <a:lnTo>
                      <a:pt x="5208" y="9595"/>
                    </a:lnTo>
                    <a:lnTo>
                      <a:pt x="5254" y="9582"/>
                    </a:lnTo>
                    <a:lnTo>
                      <a:pt x="5302" y="9574"/>
                    </a:lnTo>
                    <a:lnTo>
                      <a:pt x="5351" y="9572"/>
                    </a:lnTo>
                    <a:lnTo>
                      <a:pt x="5400" y="9574"/>
                    </a:lnTo>
                    <a:lnTo>
                      <a:pt x="5449" y="9582"/>
                    </a:lnTo>
                    <a:lnTo>
                      <a:pt x="5495" y="9595"/>
                    </a:lnTo>
                    <a:lnTo>
                      <a:pt x="5539" y="9612"/>
                    </a:lnTo>
                    <a:lnTo>
                      <a:pt x="5581" y="9634"/>
                    </a:lnTo>
                    <a:lnTo>
                      <a:pt x="5620" y="9659"/>
                    </a:lnTo>
                    <a:lnTo>
                      <a:pt x="5658" y="9688"/>
                    </a:lnTo>
                    <a:lnTo>
                      <a:pt x="5692" y="9721"/>
                    </a:lnTo>
                    <a:lnTo>
                      <a:pt x="5723" y="9758"/>
                    </a:lnTo>
                    <a:lnTo>
                      <a:pt x="5751" y="9796"/>
                    </a:lnTo>
                    <a:lnTo>
                      <a:pt x="5775" y="9837"/>
                    </a:lnTo>
                    <a:lnTo>
                      <a:pt x="5795" y="9880"/>
                    </a:lnTo>
                    <a:lnTo>
                      <a:pt x="5811" y="9926"/>
                    </a:lnTo>
                    <a:lnTo>
                      <a:pt x="5824" y="9972"/>
                    </a:lnTo>
                    <a:lnTo>
                      <a:pt x="5831" y="10020"/>
                    </a:lnTo>
                    <a:lnTo>
                      <a:pt x="5834" y="10071"/>
                    </a:lnTo>
                    <a:lnTo>
                      <a:pt x="5834" y="10072"/>
                    </a:lnTo>
                    <a:lnTo>
                      <a:pt x="5834" y="10073"/>
                    </a:lnTo>
                    <a:lnTo>
                      <a:pt x="5834" y="10074"/>
                    </a:lnTo>
                    <a:lnTo>
                      <a:pt x="5834" y="10073"/>
                    </a:lnTo>
                    <a:lnTo>
                      <a:pt x="5834" y="10072"/>
                    </a:lnTo>
                    <a:lnTo>
                      <a:pt x="5834" y="10071"/>
                    </a:lnTo>
                    <a:lnTo>
                      <a:pt x="5834" y="10070"/>
                    </a:lnTo>
                    <a:lnTo>
                      <a:pt x="5834" y="10069"/>
                    </a:lnTo>
                    <a:lnTo>
                      <a:pt x="5834" y="10068"/>
                    </a:lnTo>
                    <a:lnTo>
                      <a:pt x="5834" y="10067"/>
                    </a:lnTo>
                    <a:lnTo>
                      <a:pt x="5834" y="10068"/>
                    </a:lnTo>
                    <a:lnTo>
                      <a:pt x="5834" y="10069"/>
                    </a:lnTo>
                    <a:lnTo>
                      <a:pt x="5834" y="10071"/>
                    </a:lnTo>
                    <a:lnTo>
                      <a:pt x="5544" y="12542"/>
                    </a:lnTo>
                    <a:lnTo>
                      <a:pt x="7958" y="12542"/>
                    </a:lnTo>
                    <a:lnTo>
                      <a:pt x="9006" y="7843"/>
                    </a:lnTo>
                    <a:lnTo>
                      <a:pt x="9010" y="7928"/>
                    </a:lnTo>
                    <a:lnTo>
                      <a:pt x="9023" y="8013"/>
                    </a:lnTo>
                    <a:lnTo>
                      <a:pt x="9043" y="8093"/>
                    </a:lnTo>
                    <a:lnTo>
                      <a:pt x="9072" y="8170"/>
                    </a:lnTo>
                    <a:lnTo>
                      <a:pt x="9108" y="8245"/>
                    </a:lnTo>
                    <a:lnTo>
                      <a:pt x="9150" y="8314"/>
                    </a:lnTo>
                    <a:lnTo>
                      <a:pt x="9199" y="8378"/>
                    </a:lnTo>
                    <a:lnTo>
                      <a:pt x="9254" y="8438"/>
                    </a:lnTo>
                    <a:lnTo>
                      <a:pt x="9314" y="8492"/>
                    </a:lnTo>
                    <a:lnTo>
                      <a:pt x="9380" y="8541"/>
                    </a:lnTo>
                    <a:lnTo>
                      <a:pt x="9450" y="8583"/>
                    </a:lnTo>
                    <a:lnTo>
                      <a:pt x="9524" y="8619"/>
                    </a:lnTo>
                    <a:lnTo>
                      <a:pt x="9602" y="8647"/>
                    </a:lnTo>
                    <a:lnTo>
                      <a:pt x="9683" y="8667"/>
                    </a:lnTo>
                    <a:lnTo>
                      <a:pt x="9768" y="8680"/>
                    </a:lnTo>
                    <a:lnTo>
                      <a:pt x="9855" y="8685"/>
                    </a:lnTo>
                    <a:lnTo>
                      <a:pt x="9941" y="8680"/>
                    </a:lnTo>
                    <a:lnTo>
                      <a:pt x="10026" y="8667"/>
                    </a:lnTo>
                    <a:lnTo>
                      <a:pt x="10107" y="8647"/>
                    </a:lnTo>
                    <a:lnTo>
                      <a:pt x="10184" y="8619"/>
                    </a:lnTo>
                    <a:lnTo>
                      <a:pt x="10258" y="8583"/>
                    </a:lnTo>
                    <a:lnTo>
                      <a:pt x="10329" y="8541"/>
                    </a:lnTo>
                    <a:lnTo>
                      <a:pt x="10394" y="8492"/>
                    </a:lnTo>
                    <a:lnTo>
                      <a:pt x="10454" y="8438"/>
                    </a:lnTo>
                    <a:lnTo>
                      <a:pt x="10509" y="8378"/>
                    </a:lnTo>
                    <a:lnTo>
                      <a:pt x="10558" y="8314"/>
                    </a:lnTo>
                    <a:lnTo>
                      <a:pt x="10601" y="8245"/>
                    </a:lnTo>
                    <a:lnTo>
                      <a:pt x="10636" y="8170"/>
                    </a:lnTo>
                    <a:lnTo>
                      <a:pt x="10666" y="8093"/>
                    </a:lnTo>
                    <a:lnTo>
                      <a:pt x="10686" y="8013"/>
                    </a:lnTo>
                    <a:lnTo>
                      <a:pt x="10699" y="7928"/>
                    </a:lnTo>
                    <a:lnTo>
                      <a:pt x="10704" y="7843"/>
                    </a:lnTo>
                    <a:lnTo>
                      <a:pt x="10701" y="2409"/>
                    </a:lnTo>
                    <a:lnTo>
                      <a:pt x="10688" y="2162"/>
                    </a:lnTo>
                    <a:lnTo>
                      <a:pt x="10651" y="1922"/>
                    </a:lnTo>
                    <a:lnTo>
                      <a:pt x="10592" y="1692"/>
                    </a:lnTo>
                    <a:lnTo>
                      <a:pt x="10510" y="1470"/>
                    </a:lnTo>
                    <a:lnTo>
                      <a:pt x="10408" y="1259"/>
                    </a:lnTo>
                    <a:lnTo>
                      <a:pt x="10285" y="1061"/>
                    </a:lnTo>
                    <a:lnTo>
                      <a:pt x="10146" y="875"/>
                    </a:lnTo>
                    <a:lnTo>
                      <a:pt x="9989" y="704"/>
                    </a:lnTo>
                    <a:lnTo>
                      <a:pt x="9816" y="549"/>
                    </a:lnTo>
                    <a:lnTo>
                      <a:pt x="9629" y="410"/>
                    </a:lnTo>
                    <a:lnTo>
                      <a:pt x="9429" y="290"/>
                    </a:lnTo>
                    <a:lnTo>
                      <a:pt x="9217" y="189"/>
                    </a:lnTo>
                    <a:lnTo>
                      <a:pt x="8994" y="107"/>
                    </a:lnTo>
                    <a:lnTo>
                      <a:pt x="8761" y="48"/>
                    </a:lnTo>
                    <a:lnTo>
                      <a:pt x="8520" y="12"/>
                    </a:lnTo>
                    <a:lnTo>
                      <a:pt x="8272" y="0"/>
                    </a:lnTo>
                    <a:lnTo>
                      <a:pt x="24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Oval 11"/>
              <p:cNvSpPr>
                <a:spLocks noChangeArrowheads="1"/>
              </p:cNvSpPr>
              <p:nvPr/>
            </p:nvSpPr>
            <p:spPr bwMode="auto">
              <a:xfrm>
                <a:off x="457200" y="5867400"/>
                <a:ext cx="152400" cy="152400"/>
              </a:xfrm>
              <a:prstGeom prst="ellipse">
                <a:avLst/>
              </a:prstGeom>
              <a:solidFill>
                <a:schemeClr val="tx1"/>
              </a:solidFill>
              <a:ln w="9525">
                <a:solidFill>
                  <a:schemeClr val="tx1"/>
                </a:solidFill>
                <a:round/>
                <a:headEnd/>
                <a:tailEnd/>
              </a:ln>
            </p:spPr>
            <p:txBody>
              <a:bodyPr wrap="none" anchor="ctr"/>
              <a:lstStyle/>
              <a:p>
                <a:endParaRPr lang="en-US" sz="1800">
                  <a:solidFill>
                    <a:srgbClr val="000000"/>
                  </a:solidFill>
                </a:endParaRPr>
              </a:p>
            </p:txBody>
          </p:sp>
        </p:gr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3218593"/>
              <a:ext cx="3692832" cy="21414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275402565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a:xfrm>
            <a:off x="0" y="0"/>
            <a:ext cx="9144000" cy="1295400"/>
          </a:xfrm>
        </p:spPr>
        <p:txBody>
          <a:bodyPr>
            <a:normAutofit fontScale="90000"/>
          </a:bodyPr>
          <a:lstStyle/>
          <a:p>
            <a:pPr>
              <a:defRPr/>
            </a:pPr>
            <a:r>
              <a:rPr lang="en-US" sz="4000" b="1" dirty="0">
                <a:solidFill>
                  <a:schemeClr val="tx1"/>
                </a:solidFill>
                <a:latin typeface="Arial" charset="0"/>
              </a:rPr>
              <a:t>How long would you have to lift weights to burn </a:t>
            </a:r>
            <a:r>
              <a:rPr lang="en-US" sz="3600" b="1" dirty="0">
                <a:solidFill>
                  <a:schemeClr val="tx1"/>
                </a:solidFill>
                <a:latin typeface="Arial" charset="0"/>
              </a:rPr>
              <a:t>257</a:t>
            </a:r>
            <a:r>
              <a:rPr lang="en-US" sz="4000" b="1" dirty="0">
                <a:solidFill>
                  <a:schemeClr val="tx1"/>
                </a:solidFill>
                <a:latin typeface="Arial" charset="0"/>
              </a:rPr>
              <a:t> more calories?</a:t>
            </a:r>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grpSp>
        <p:nvGrpSpPr>
          <p:cNvPr id="2" name="Group 1"/>
          <p:cNvGrpSpPr/>
          <p:nvPr/>
        </p:nvGrpSpPr>
        <p:grpSpPr>
          <a:xfrm>
            <a:off x="400365" y="1458913"/>
            <a:ext cx="7676835" cy="5399087"/>
            <a:chOff x="400365" y="1458913"/>
            <a:chExt cx="7676835" cy="5399087"/>
          </a:xfrm>
        </p:grpSpPr>
        <p:pic>
          <p:nvPicPr>
            <p:cNvPr id="13" name="Picture 12" descr="balance sca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1458913"/>
              <a:ext cx="727075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bwMode="auto">
            <a:xfrm>
              <a:off x="5517910" y="2904416"/>
              <a:ext cx="2559290" cy="2581984"/>
            </a:xfrm>
            <a:prstGeom prst="ellipse">
              <a:avLst/>
            </a:prstGeom>
            <a:solidFill>
              <a:srgbClr val="FFFF00"/>
            </a:solid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eaLnBrk="1" hangingPunct="1"/>
              <a:r>
                <a:rPr lang="en-US" sz="3200" dirty="0">
                  <a:solidFill>
                    <a:srgbClr val="CC0000"/>
                  </a:solidFill>
                </a:rPr>
                <a:t>1 hour and 30 minutes</a:t>
              </a:r>
            </a:p>
          </p:txBody>
        </p:sp>
        <p:grpSp>
          <p:nvGrpSpPr>
            <p:cNvPr id="9" name="Group 8"/>
            <p:cNvGrpSpPr/>
            <p:nvPr/>
          </p:nvGrpSpPr>
          <p:grpSpPr>
            <a:xfrm>
              <a:off x="400365" y="6019800"/>
              <a:ext cx="590235" cy="763588"/>
              <a:chOff x="304800" y="5867400"/>
              <a:chExt cx="457200" cy="763588"/>
            </a:xfrm>
          </p:grpSpPr>
          <p:sp>
            <p:nvSpPr>
              <p:cNvPr id="10" name="Freeform 11"/>
              <p:cNvSpPr>
                <a:spLocks noEditPoints="1"/>
              </p:cNvSpPr>
              <p:nvPr/>
            </p:nvSpPr>
            <p:spPr bwMode="auto">
              <a:xfrm>
                <a:off x="304800" y="6096000"/>
                <a:ext cx="457200" cy="534988"/>
              </a:xfrm>
              <a:custGeom>
                <a:avLst/>
                <a:gdLst>
                  <a:gd name="T0" fmla="*/ 2147483647 w 10704"/>
                  <a:gd name="T1" fmla="*/ 2147483647 h 12542"/>
                  <a:gd name="T2" fmla="*/ 2147483647 w 10704"/>
                  <a:gd name="T3" fmla="*/ 2147483647 h 12542"/>
                  <a:gd name="T4" fmla="*/ 2147483647 w 10704"/>
                  <a:gd name="T5" fmla="*/ 2147483647 h 12542"/>
                  <a:gd name="T6" fmla="*/ 2147483647 w 10704"/>
                  <a:gd name="T7" fmla="*/ 2147483647 h 12542"/>
                  <a:gd name="T8" fmla="*/ 2147483647 w 10704"/>
                  <a:gd name="T9" fmla="*/ 2147483647 h 12542"/>
                  <a:gd name="T10" fmla="*/ 2147483647 w 10704"/>
                  <a:gd name="T11" fmla="*/ 2147483647 h 12542"/>
                  <a:gd name="T12" fmla="*/ 2147483647 w 10704"/>
                  <a:gd name="T13" fmla="*/ 2147483647 h 12542"/>
                  <a:gd name="T14" fmla="*/ 2147483647 w 10704"/>
                  <a:gd name="T15" fmla="*/ 2147483647 h 12542"/>
                  <a:gd name="T16" fmla="*/ 2147483647 w 10704"/>
                  <a:gd name="T17" fmla="*/ 2147483647 h 12542"/>
                  <a:gd name="T18" fmla="*/ 2147483647 w 10704"/>
                  <a:gd name="T19" fmla="*/ 2147483647 h 12542"/>
                  <a:gd name="T20" fmla="*/ 2147483647 w 10704"/>
                  <a:gd name="T21" fmla="*/ 2147483647 h 12542"/>
                  <a:gd name="T22" fmla="*/ 2147483647 w 10704"/>
                  <a:gd name="T23" fmla="*/ 2147483647 h 12542"/>
                  <a:gd name="T24" fmla="*/ 2147483647 w 10704"/>
                  <a:gd name="T25" fmla="*/ 2147483647 h 12542"/>
                  <a:gd name="T26" fmla="*/ 2147483647 w 10704"/>
                  <a:gd name="T27" fmla="*/ 2147483647 h 12542"/>
                  <a:gd name="T28" fmla="*/ 2147483647 w 10704"/>
                  <a:gd name="T29" fmla="*/ 2147483647 h 12542"/>
                  <a:gd name="T30" fmla="*/ 2147483647 w 10704"/>
                  <a:gd name="T31" fmla="*/ 2147483647 h 12542"/>
                  <a:gd name="T32" fmla="*/ 2147483647 w 10704"/>
                  <a:gd name="T33" fmla="*/ 2147483647 h 12542"/>
                  <a:gd name="T34" fmla="*/ 2147483647 w 10704"/>
                  <a:gd name="T35" fmla="*/ 2147483647 h 12542"/>
                  <a:gd name="T36" fmla="*/ 2147483647 w 10704"/>
                  <a:gd name="T37" fmla="*/ 2147483647 h 12542"/>
                  <a:gd name="T38" fmla="*/ 2147483647 w 10704"/>
                  <a:gd name="T39" fmla="*/ 2147483647 h 12542"/>
                  <a:gd name="T40" fmla="*/ 2147483647 w 10704"/>
                  <a:gd name="T41" fmla="*/ 2147483647 h 12542"/>
                  <a:gd name="T42" fmla="*/ 2147483647 w 10704"/>
                  <a:gd name="T43" fmla="*/ 2147483647 h 12542"/>
                  <a:gd name="T44" fmla="*/ 2147483647 w 10704"/>
                  <a:gd name="T45" fmla="*/ 2147483647 h 12542"/>
                  <a:gd name="T46" fmla="*/ 2147483647 w 10704"/>
                  <a:gd name="T47" fmla="*/ 2147483647 h 12542"/>
                  <a:gd name="T48" fmla="*/ 2147483647 w 10704"/>
                  <a:gd name="T49" fmla="*/ 2147483647 h 12542"/>
                  <a:gd name="T50" fmla="*/ 2147483647 w 10704"/>
                  <a:gd name="T51" fmla="*/ 2147483647 h 12542"/>
                  <a:gd name="T52" fmla="*/ 2147483647 w 10704"/>
                  <a:gd name="T53" fmla="*/ 2147483647 h 12542"/>
                  <a:gd name="T54" fmla="*/ 2147483647 w 10704"/>
                  <a:gd name="T55" fmla="*/ 2147483647 h 12542"/>
                  <a:gd name="T56" fmla="*/ 2147483647 w 10704"/>
                  <a:gd name="T57" fmla="*/ 2147483647 h 12542"/>
                  <a:gd name="T58" fmla="*/ 2147483647 w 10704"/>
                  <a:gd name="T59" fmla="*/ 2147483647 h 12542"/>
                  <a:gd name="T60" fmla="*/ 2147483647 w 10704"/>
                  <a:gd name="T61" fmla="*/ 2147483647 h 12542"/>
                  <a:gd name="T62" fmla="*/ 2147483647 w 10704"/>
                  <a:gd name="T63" fmla="*/ 2147483647 h 12542"/>
                  <a:gd name="T64" fmla="*/ 2147483647 w 10704"/>
                  <a:gd name="T65" fmla="*/ 2147483647 h 12542"/>
                  <a:gd name="T66" fmla="*/ 2147483647 w 10704"/>
                  <a:gd name="T67" fmla="*/ 2147483647 h 12542"/>
                  <a:gd name="T68" fmla="*/ 2147483647 w 10704"/>
                  <a:gd name="T69" fmla="*/ 2147483647 h 12542"/>
                  <a:gd name="T70" fmla="*/ 2147483647 w 10704"/>
                  <a:gd name="T71" fmla="*/ 2147483647 h 12542"/>
                  <a:gd name="T72" fmla="*/ 2147483647 w 10704"/>
                  <a:gd name="T73" fmla="*/ 2147483647 h 12542"/>
                  <a:gd name="T74" fmla="*/ 2147483647 w 10704"/>
                  <a:gd name="T75" fmla="*/ 2147483647 h 12542"/>
                  <a:gd name="T76" fmla="*/ 2147483647 w 10704"/>
                  <a:gd name="T77" fmla="*/ 2147483647 h 12542"/>
                  <a:gd name="T78" fmla="*/ 2147483647 w 10704"/>
                  <a:gd name="T79" fmla="*/ 2147483647 h 12542"/>
                  <a:gd name="T80" fmla="*/ 2147483647 w 10704"/>
                  <a:gd name="T81" fmla="*/ 2147483647 h 12542"/>
                  <a:gd name="T82" fmla="*/ 2147483647 w 10704"/>
                  <a:gd name="T83" fmla="*/ 2147483647 h 12542"/>
                  <a:gd name="T84" fmla="*/ 2147483647 w 10704"/>
                  <a:gd name="T85" fmla="*/ 2147483647 h 12542"/>
                  <a:gd name="T86" fmla="*/ 2147483647 w 10704"/>
                  <a:gd name="T87" fmla="*/ 2147483647 h 12542"/>
                  <a:gd name="T88" fmla="*/ 2147483647 w 10704"/>
                  <a:gd name="T89" fmla="*/ 2147483647 h 12542"/>
                  <a:gd name="T90" fmla="*/ 2147483647 w 10704"/>
                  <a:gd name="T91" fmla="*/ 2147483647 h 12542"/>
                  <a:gd name="T92" fmla="*/ 2147483647 w 10704"/>
                  <a:gd name="T93" fmla="*/ 2147483647 h 12542"/>
                  <a:gd name="T94" fmla="*/ 2147483647 w 10704"/>
                  <a:gd name="T95" fmla="*/ 2147483647 h 12542"/>
                  <a:gd name="T96" fmla="*/ 2147483647 w 10704"/>
                  <a:gd name="T97" fmla="*/ 2147483647 h 12542"/>
                  <a:gd name="T98" fmla="*/ 2147483647 w 10704"/>
                  <a:gd name="T99" fmla="*/ 2147483647 h 12542"/>
                  <a:gd name="T100" fmla="*/ 2147483647 w 10704"/>
                  <a:gd name="T101" fmla="*/ 2147483647 h 12542"/>
                  <a:gd name="T102" fmla="*/ 2147483647 w 10704"/>
                  <a:gd name="T103" fmla="*/ 2147483647 h 12542"/>
                  <a:gd name="T104" fmla="*/ 2147483647 w 10704"/>
                  <a:gd name="T105" fmla="*/ 2147483647 h 12542"/>
                  <a:gd name="T106" fmla="*/ 2147483647 w 10704"/>
                  <a:gd name="T107" fmla="*/ 2147483647 h 12542"/>
                  <a:gd name="T108" fmla="*/ 2147483647 w 10704"/>
                  <a:gd name="T109" fmla="*/ 2147483647 h 12542"/>
                  <a:gd name="T110" fmla="*/ 2147483647 w 10704"/>
                  <a:gd name="T111" fmla="*/ 2147483647 h 12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4"/>
                  <a:gd name="T169" fmla="*/ 0 h 12542"/>
                  <a:gd name="T170" fmla="*/ 10704 w 10704"/>
                  <a:gd name="T171" fmla="*/ 12542 h 125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4" h="12542">
                    <a:moveTo>
                      <a:pt x="5418" y="2093"/>
                    </a:moveTo>
                    <a:lnTo>
                      <a:pt x="5426" y="2076"/>
                    </a:lnTo>
                    <a:lnTo>
                      <a:pt x="5436" y="2059"/>
                    </a:lnTo>
                    <a:lnTo>
                      <a:pt x="5446" y="2042"/>
                    </a:lnTo>
                    <a:lnTo>
                      <a:pt x="5455" y="2025"/>
                    </a:lnTo>
                    <a:lnTo>
                      <a:pt x="5465" y="2009"/>
                    </a:lnTo>
                    <a:lnTo>
                      <a:pt x="5475" y="1992"/>
                    </a:lnTo>
                    <a:lnTo>
                      <a:pt x="5485" y="1975"/>
                    </a:lnTo>
                    <a:lnTo>
                      <a:pt x="5495" y="1959"/>
                    </a:lnTo>
                    <a:lnTo>
                      <a:pt x="5505" y="1942"/>
                    </a:lnTo>
                    <a:lnTo>
                      <a:pt x="5516" y="1924"/>
                    </a:lnTo>
                    <a:lnTo>
                      <a:pt x="5527" y="1908"/>
                    </a:lnTo>
                    <a:lnTo>
                      <a:pt x="5537" y="1891"/>
                    </a:lnTo>
                    <a:lnTo>
                      <a:pt x="5549" y="1874"/>
                    </a:lnTo>
                    <a:lnTo>
                      <a:pt x="5560" y="1858"/>
                    </a:lnTo>
                    <a:lnTo>
                      <a:pt x="5571" y="1841"/>
                    </a:lnTo>
                    <a:lnTo>
                      <a:pt x="5583" y="1825"/>
                    </a:lnTo>
                    <a:lnTo>
                      <a:pt x="5612" y="1780"/>
                    </a:lnTo>
                    <a:lnTo>
                      <a:pt x="5644" y="1736"/>
                    </a:lnTo>
                    <a:lnTo>
                      <a:pt x="5674" y="1694"/>
                    </a:lnTo>
                    <a:lnTo>
                      <a:pt x="5706" y="1654"/>
                    </a:lnTo>
                    <a:lnTo>
                      <a:pt x="5739" y="1614"/>
                    </a:lnTo>
                    <a:lnTo>
                      <a:pt x="5772" y="1576"/>
                    </a:lnTo>
                    <a:lnTo>
                      <a:pt x="5807" y="1540"/>
                    </a:lnTo>
                    <a:lnTo>
                      <a:pt x="5843" y="1505"/>
                    </a:lnTo>
                    <a:lnTo>
                      <a:pt x="5879" y="1472"/>
                    </a:lnTo>
                    <a:lnTo>
                      <a:pt x="5918" y="1441"/>
                    </a:lnTo>
                    <a:lnTo>
                      <a:pt x="5957" y="1411"/>
                    </a:lnTo>
                    <a:lnTo>
                      <a:pt x="5997" y="1384"/>
                    </a:lnTo>
                    <a:lnTo>
                      <a:pt x="6040" y="1358"/>
                    </a:lnTo>
                    <a:lnTo>
                      <a:pt x="6083" y="1332"/>
                    </a:lnTo>
                    <a:lnTo>
                      <a:pt x="6129" y="1310"/>
                    </a:lnTo>
                    <a:lnTo>
                      <a:pt x="6177" y="1290"/>
                    </a:lnTo>
                    <a:lnTo>
                      <a:pt x="6225" y="1272"/>
                    </a:lnTo>
                    <a:lnTo>
                      <a:pt x="6272" y="1256"/>
                    </a:lnTo>
                    <a:lnTo>
                      <a:pt x="6322" y="1242"/>
                    </a:lnTo>
                    <a:lnTo>
                      <a:pt x="6370" y="1231"/>
                    </a:lnTo>
                    <a:lnTo>
                      <a:pt x="6421" y="1221"/>
                    </a:lnTo>
                    <a:lnTo>
                      <a:pt x="6471" y="1213"/>
                    </a:lnTo>
                    <a:lnTo>
                      <a:pt x="6521" y="1207"/>
                    </a:lnTo>
                    <a:lnTo>
                      <a:pt x="6573" y="1204"/>
                    </a:lnTo>
                    <a:lnTo>
                      <a:pt x="6623" y="1201"/>
                    </a:lnTo>
                    <a:lnTo>
                      <a:pt x="6675" y="1201"/>
                    </a:lnTo>
                    <a:lnTo>
                      <a:pt x="6726" y="1203"/>
                    </a:lnTo>
                    <a:lnTo>
                      <a:pt x="6778" y="1206"/>
                    </a:lnTo>
                    <a:lnTo>
                      <a:pt x="6829" y="1210"/>
                    </a:lnTo>
                    <a:lnTo>
                      <a:pt x="6882" y="1217"/>
                    </a:lnTo>
                    <a:lnTo>
                      <a:pt x="6933" y="1225"/>
                    </a:lnTo>
                    <a:lnTo>
                      <a:pt x="6986" y="1235"/>
                    </a:lnTo>
                    <a:lnTo>
                      <a:pt x="7070" y="1254"/>
                    </a:lnTo>
                    <a:lnTo>
                      <a:pt x="7152" y="1278"/>
                    </a:lnTo>
                    <a:lnTo>
                      <a:pt x="7231" y="1306"/>
                    </a:lnTo>
                    <a:lnTo>
                      <a:pt x="7306" y="1340"/>
                    </a:lnTo>
                    <a:lnTo>
                      <a:pt x="7379" y="1377"/>
                    </a:lnTo>
                    <a:lnTo>
                      <a:pt x="7450" y="1418"/>
                    </a:lnTo>
                    <a:lnTo>
                      <a:pt x="7517" y="1463"/>
                    </a:lnTo>
                    <a:lnTo>
                      <a:pt x="7580" y="1512"/>
                    </a:lnTo>
                    <a:lnTo>
                      <a:pt x="7641" y="1565"/>
                    </a:lnTo>
                    <a:lnTo>
                      <a:pt x="7698" y="1621"/>
                    </a:lnTo>
                    <a:lnTo>
                      <a:pt x="7751" y="1683"/>
                    </a:lnTo>
                    <a:lnTo>
                      <a:pt x="7801" y="1746"/>
                    </a:lnTo>
                    <a:lnTo>
                      <a:pt x="7847" y="1813"/>
                    </a:lnTo>
                    <a:lnTo>
                      <a:pt x="7890" y="1884"/>
                    </a:lnTo>
                    <a:lnTo>
                      <a:pt x="7929" y="1959"/>
                    </a:lnTo>
                    <a:lnTo>
                      <a:pt x="7965" y="2036"/>
                    </a:lnTo>
                    <a:lnTo>
                      <a:pt x="7999" y="2127"/>
                    </a:lnTo>
                    <a:lnTo>
                      <a:pt x="8029" y="2220"/>
                    </a:lnTo>
                    <a:lnTo>
                      <a:pt x="8054" y="2314"/>
                    </a:lnTo>
                    <a:lnTo>
                      <a:pt x="8073" y="2407"/>
                    </a:lnTo>
                    <a:lnTo>
                      <a:pt x="8088" y="2501"/>
                    </a:lnTo>
                    <a:lnTo>
                      <a:pt x="8099" y="2596"/>
                    </a:lnTo>
                    <a:lnTo>
                      <a:pt x="8106" y="2690"/>
                    </a:lnTo>
                    <a:lnTo>
                      <a:pt x="8109" y="2785"/>
                    </a:lnTo>
                    <a:lnTo>
                      <a:pt x="8110" y="2880"/>
                    </a:lnTo>
                    <a:lnTo>
                      <a:pt x="8107" y="2975"/>
                    </a:lnTo>
                    <a:lnTo>
                      <a:pt x="8102" y="3070"/>
                    </a:lnTo>
                    <a:lnTo>
                      <a:pt x="8095" y="3166"/>
                    </a:lnTo>
                    <a:lnTo>
                      <a:pt x="8086" y="3261"/>
                    </a:lnTo>
                    <a:lnTo>
                      <a:pt x="8075" y="3355"/>
                    </a:lnTo>
                    <a:lnTo>
                      <a:pt x="8063" y="3451"/>
                    </a:lnTo>
                    <a:lnTo>
                      <a:pt x="8050" y="3546"/>
                    </a:lnTo>
                    <a:lnTo>
                      <a:pt x="8039" y="3616"/>
                    </a:lnTo>
                    <a:lnTo>
                      <a:pt x="8026" y="3685"/>
                    </a:lnTo>
                    <a:lnTo>
                      <a:pt x="8012" y="3756"/>
                    </a:lnTo>
                    <a:lnTo>
                      <a:pt x="7996" y="3825"/>
                    </a:lnTo>
                    <a:lnTo>
                      <a:pt x="7978" y="3893"/>
                    </a:lnTo>
                    <a:lnTo>
                      <a:pt x="7958" y="3962"/>
                    </a:lnTo>
                    <a:lnTo>
                      <a:pt x="7937" y="4030"/>
                    </a:lnTo>
                    <a:lnTo>
                      <a:pt x="7914" y="4098"/>
                    </a:lnTo>
                    <a:lnTo>
                      <a:pt x="7890" y="4165"/>
                    </a:lnTo>
                    <a:lnTo>
                      <a:pt x="7864" y="4232"/>
                    </a:lnTo>
                    <a:lnTo>
                      <a:pt x="7837" y="4299"/>
                    </a:lnTo>
                    <a:lnTo>
                      <a:pt x="7810" y="4366"/>
                    </a:lnTo>
                    <a:lnTo>
                      <a:pt x="7781" y="4431"/>
                    </a:lnTo>
                    <a:lnTo>
                      <a:pt x="7750" y="4497"/>
                    </a:lnTo>
                    <a:lnTo>
                      <a:pt x="7718" y="4562"/>
                    </a:lnTo>
                    <a:lnTo>
                      <a:pt x="7687" y="4627"/>
                    </a:lnTo>
                    <a:lnTo>
                      <a:pt x="7677" y="4644"/>
                    </a:lnTo>
                    <a:lnTo>
                      <a:pt x="7668" y="4661"/>
                    </a:lnTo>
                    <a:lnTo>
                      <a:pt x="7659" y="4678"/>
                    </a:lnTo>
                    <a:lnTo>
                      <a:pt x="7649" y="4695"/>
                    </a:lnTo>
                    <a:lnTo>
                      <a:pt x="7640" y="4712"/>
                    </a:lnTo>
                    <a:lnTo>
                      <a:pt x="7630" y="4729"/>
                    </a:lnTo>
                    <a:lnTo>
                      <a:pt x="7620" y="4746"/>
                    </a:lnTo>
                    <a:lnTo>
                      <a:pt x="7610" y="4763"/>
                    </a:lnTo>
                    <a:lnTo>
                      <a:pt x="7600" y="4779"/>
                    </a:lnTo>
                    <a:lnTo>
                      <a:pt x="7589" y="4796"/>
                    </a:lnTo>
                    <a:lnTo>
                      <a:pt x="7577" y="4813"/>
                    </a:lnTo>
                    <a:lnTo>
                      <a:pt x="7566" y="4829"/>
                    </a:lnTo>
                    <a:lnTo>
                      <a:pt x="7555" y="4845"/>
                    </a:lnTo>
                    <a:lnTo>
                      <a:pt x="7544" y="4861"/>
                    </a:lnTo>
                    <a:lnTo>
                      <a:pt x="7532" y="4877"/>
                    </a:lnTo>
                    <a:lnTo>
                      <a:pt x="7521" y="4893"/>
                    </a:lnTo>
                    <a:lnTo>
                      <a:pt x="7405" y="5039"/>
                    </a:lnTo>
                    <a:lnTo>
                      <a:pt x="7286" y="5182"/>
                    </a:lnTo>
                    <a:lnTo>
                      <a:pt x="7166" y="5322"/>
                    </a:lnTo>
                    <a:lnTo>
                      <a:pt x="7044" y="5458"/>
                    </a:lnTo>
                    <a:lnTo>
                      <a:pt x="6919" y="5592"/>
                    </a:lnTo>
                    <a:lnTo>
                      <a:pt x="6792" y="5722"/>
                    </a:lnTo>
                    <a:lnTo>
                      <a:pt x="6662" y="5850"/>
                    </a:lnTo>
                    <a:lnTo>
                      <a:pt x="6528" y="5973"/>
                    </a:lnTo>
                    <a:lnTo>
                      <a:pt x="6393" y="6093"/>
                    </a:lnTo>
                    <a:lnTo>
                      <a:pt x="6253" y="6211"/>
                    </a:lnTo>
                    <a:lnTo>
                      <a:pt x="6111" y="6325"/>
                    </a:lnTo>
                    <a:lnTo>
                      <a:pt x="5965" y="6437"/>
                    </a:lnTo>
                    <a:lnTo>
                      <a:pt x="5815" y="6544"/>
                    </a:lnTo>
                    <a:lnTo>
                      <a:pt x="5662" y="6648"/>
                    </a:lnTo>
                    <a:lnTo>
                      <a:pt x="5505" y="6751"/>
                    </a:lnTo>
                    <a:lnTo>
                      <a:pt x="5344" y="6849"/>
                    </a:lnTo>
                    <a:lnTo>
                      <a:pt x="5184" y="6751"/>
                    </a:lnTo>
                    <a:lnTo>
                      <a:pt x="5027" y="6648"/>
                    </a:lnTo>
                    <a:lnTo>
                      <a:pt x="4873" y="6544"/>
                    </a:lnTo>
                    <a:lnTo>
                      <a:pt x="4725" y="6437"/>
                    </a:lnTo>
                    <a:lnTo>
                      <a:pt x="4578" y="6325"/>
                    </a:lnTo>
                    <a:lnTo>
                      <a:pt x="4436" y="6211"/>
                    </a:lnTo>
                    <a:lnTo>
                      <a:pt x="4297" y="6093"/>
                    </a:lnTo>
                    <a:lnTo>
                      <a:pt x="4161" y="5973"/>
                    </a:lnTo>
                    <a:lnTo>
                      <a:pt x="4027" y="5850"/>
                    </a:lnTo>
                    <a:lnTo>
                      <a:pt x="3897" y="5722"/>
                    </a:lnTo>
                    <a:lnTo>
                      <a:pt x="3770" y="5592"/>
                    </a:lnTo>
                    <a:lnTo>
                      <a:pt x="3645" y="5458"/>
                    </a:lnTo>
                    <a:lnTo>
                      <a:pt x="3523" y="5322"/>
                    </a:lnTo>
                    <a:lnTo>
                      <a:pt x="3403" y="5182"/>
                    </a:lnTo>
                    <a:lnTo>
                      <a:pt x="3284" y="5039"/>
                    </a:lnTo>
                    <a:lnTo>
                      <a:pt x="3169" y="4893"/>
                    </a:lnTo>
                    <a:lnTo>
                      <a:pt x="3157" y="4877"/>
                    </a:lnTo>
                    <a:lnTo>
                      <a:pt x="3145" y="4861"/>
                    </a:lnTo>
                    <a:lnTo>
                      <a:pt x="3134" y="4845"/>
                    </a:lnTo>
                    <a:lnTo>
                      <a:pt x="3123" y="4829"/>
                    </a:lnTo>
                    <a:lnTo>
                      <a:pt x="3111" y="4813"/>
                    </a:lnTo>
                    <a:lnTo>
                      <a:pt x="3100" y="4796"/>
                    </a:lnTo>
                    <a:lnTo>
                      <a:pt x="3090" y="4779"/>
                    </a:lnTo>
                    <a:lnTo>
                      <a:pt x="3079" y="4763"/>
                    </a:lnTo>
                    <a:lnTo>
                      <a:pt x="3069" y="4746"/>
                    </a:lnTo>
                    <a:lnTo>
                      <a:pt x="3059" y="4729"/>
                    </a:lnTo>
                    <a:lnTo>
                      <a:pt x="3050" y="4712"/>
                    </a:lnTo>
                    <a:lnTo>
                      <a:pt x="3040" y="4695"/>
                    </a:lnTo>
                    <a:lnTo>
                      <a:pt x="3031" y="4678"/>
                    </a:lnTo>
                    <a:lnTo>
                      <a:pt x="3021" y="4661"/>
                    </a:lnTo>
                    <a:lnTo>
                      <a:pt x="3012" y="4644"/>
                    </a:lnTo>
                    <a:lnTo>
                      <a:pt x="3004" y="4627"/>
                    </a:lnTo>
                    <a:lnTo>
                      <a:pt x="2971" y="4562"/>
                    </a:lnTo>
                    <a:lnTo>
                      <a:pt x="2940" y="4497"/>
                    </a:lnTo>
                    <a:lnTo>
                      <a:pt x="2909" y="4431"/>
                    </a:lnTo>
                    <a:lnTo>
                      <a:pt x="2880" y="4366"/>
                    </a:lnTo>
                    <a:lnTo>
                      <a:pt x="2852" y="4299"/>
                    </a:lnTo>
                    <a:lnTo>
                      <a:pt x="2824" y="4232"/>
                    </a:lnTo>
                    <a:lnTo>
                      <a:pt x="2799" y="4165"/>
                    </a:lnTo>
                    <a:lnTo>
                      <a:pt x="2775" y="4098"/>
                    </a:lnTo>
                    <a:lnTo>
                      <a:pt x="2752" y="4030"/>
                    </a:lnTo>
                    <a:lnTo>
                      <a:pt x="2730" y="3962"/>
                    </a:lnTo>
                    <a:lnTo>
                      <a:pt x="2711" y="3893"/>
                    </a:lnTo>
                    <a:lnTo>
                      <a:pt x="2693" y="3825"/>
                    </a:lnTo>
                    <a:lnTo>
                      <a:pt x="2677" y="3756"/>
                    </a:lnTo>
                    <a:lnTo>
                      <a:pt x="2663" y="3685"/>
                    </a:lnTo>
                    <a:lnTo>
                      <a:pt x="2649" y="3616"/>
                    </a:lnTo>
                    <a:lnTo>
                      <a:pt x="2639" y="3546"/>
                    </a:lnTo>
                    <a:lnTo>
                      <a:pt x="2626" y="3451"/>
                    </a:lnTo>
                    <a:lnTo>
                      <a:pt x="2614" y="3355"/>
                    </a:lnTo>
                    <a:lnTo>
                      <a:pt x="2603" y="3261"/>
                    </a:lnTo>
                    <a:lnTo>
                      <a:pt x="2594" y="3166"/>
                    </a:lnTo>
                    <a:lnTo>
                      <a:pt x="2587" y="3070"/>
                    </a:lnTo>
                    <a:lnTo>
                      <a:pt x="2582" y="2975"/>
                    </a:lnTo>
                    <a:lnTo>
                      <a:pt x="2579" y="2880"/>
                    </a:lnTo>
                    <a:lnTo>
                      <a:pt x="2580" y="2785"/>
                    </a:lnTo>
                    <a:lnTo>
                      <a:pt x="2583" y="2690"/>
                    </a:lnTo>
                    <a:lnTo>
                      <a:pt x="2590" y="2596"/>
                    </a:lnTo>
                    <a:lnTo>
                      <a:pt x="2601" y="2501"/>
                    </a:lnTo>
                    <a:lnTo>
                      <a:pt x="2616" y="2407"/>
                    </a:lnTo>
                    <a:lnTo>
                      <a:pt x="2635" y="2314"/>
                    </a:lnTo>
                    <a:lnTo>
                      <a:pt x="2660" y="2220"/>
                    </a:lnTo>
                    <a:lnTo>
                      <a:pt x="2690" y="2127"/>
                    </a:lnTo>
                    <a:lnTo>
                      <a:pt x="2725" y="2036"/>
                    </a:lnTo>
                    <a:lnTo>
                      <a:pt x="2760" y="1959"/>
                    </a:lnTo>
                    <a:lnTo>
                      <a:pt x="2799" y="1884"/>
                    </a:lnTo>
                    <a:lnTo>
                      <a:pt x="2842" y="1813"/>
                    </a:lnTo>
                    <a:lnTo>
                      <a:pt x="2888" y="1746"/>
                    </a:lnTo>
                    <a:lnTo>
                      <a:pt x="2939" y="1683"/>
                    </a:lnTo>
                    <a:lnTo>
                      <a:pt x="2992" y="1621"/>
                    </a:lnTo>
                    <a:lnTo>
                      <a:pt x="3049" y="1565"/>
                    </a:lnTo>
                    <a:lnTo>
                      <a:pt x="3109" y="1512"/>
                    </a:lnTo>
                    <a:lnTo>
                      <a:pt x="3173" y="1463"/>
                    </a:lnTo>
                    <a:lnTo>
                      <a:pt x="3240" y="1418"/>
                    </a:lnTo>
                    <a:lnTo>
                      <a:pt x="3310" y="1377"/>
                    </a:lnTo>
                    <a:lnTo>
                      <a:pt x="3382" y="1340"/>
                    </a:lnTo>
                    <a:lnTo>
                      <a:pt x="3458" y="1306"/>
                    </a:lnTo>
                    <a:lnTo>
                      <a:pt x="3537" y="1278"/>
                    </a:lnTo>
                    <a:lnTo>
                      <a:pt x="3619" y="1254"/>
                    </a:lnTo>
                    <a:lnTo>
                      <a:pt x="3704" y="1235"/>
                    </a:lnTo>
                    <a:lnTo>
                      <a:pt x="3755" y="1225"/>
                    </a:lnTo>
                    <a:lnTo>
                      <a:pt x="3808" y="1217"/>
                    </a:lnTo>
                    <a:lnTo>
                      <a:pt x="3859" y="1210"/>
                    </a:lnTo>
                    <a:lnTo>
                      <a:pt x="3911" y="1206"/>
                    </a:lnTo>
                    <a:lnTo>
                      <a:pt x="3964" y="1203"/>
                    </a:lnTo>
                    <a:lnTo>
                      <a:pt x="4015" y="1201"/>
                    </a:lnTo>
                    <a:lnTo>
                      <a:pt x="4066" y="1201"/>
                    </a:lnTo>
                    <a:lnTo>
                      <a:pt x="4117" y="1204"/>
                    </a:lnTo>
                    <a:lnTo>
                      <a:pt x="4168" y="1207"/>
                    </a:lnTo>
                    <a:lnTo>
                      <a:pt x="4218" y="1213"/>
                    </a:lnTo>
                    <a:lnTo>
                      <a:pt x="4269" y="1221"/>
                    </a:lnTo>
                    <a:lnTo>
                      <a:pt x="4318" y="1231"/>
                    </a:lnTo>
                    <a:lnTo>
                      <a:pt x="4368" y="1242"/>
                    </a:lnTo>
                    <a:lnTo>
                      <a:pt x="4416" y="1256"/>
                    </a:lnTo>
                    <a:lnTo>
                      <a:pt x="4465" y="1272"/>
                    </a:lnTo>
                    <a:lnTo>
                      <a:pt x="4513" y="1290"/>
                    </a:lnTo>
                    <a:lnTo>
                      <a:pt x="4560" y="1310"/>
                    </a:lnTo>
                    <a:lnTo>
                      <a:pt x="4605" y="1332"/>
                    </a:lnTo>
                    <a:lnTo>
                      <a:pt x="4650" y="1358"/>
                    </a:lnTo>
                    <a:lnTo>
                      <a:pt x="4692" y="1384"/>
                    </a:lnTo>
                    <a:lnTo>
                      <a:pt x="4733" y="1411"/>
                    </a:lnTo>
                    <a:lnTo>
                      <a:pt x="4772" y="1441"/>
                    </a:lnTo>
                    <a:lnTo>
                      <a:pt x="4810" y="1472"/>
                    </a:lnTo>
                    <a:lnTo>
                      <a:pt x="4847" y="1505"/>
                    </a:lnTo>
                    <a:lnTo>
                      <a:pt x="4882" y="1540"/>
                    </a:lnTo>
                    <a:lnTo>
                      <a:pt x="4917" y="1576"/>
                    </a:lnTo>
                    <a:lnTo>
                      <a:pt x="4950" y="1614"/>
                    </a:lnTo>
                    <a:lnTo>
                      <a:pt x="4983" y="1654"/>
                    </a:lnTo>
                    <a:lnTo>
                      <a:pt x="5015" y="1694"/>
                    </a:lnTo>
                    <a:lnTo>
                      <a:pt x="5046" y="1736"/>
                    </a:lnTo>
                    <a:lnTo>
                      <a:pt x="5077" y="1780"/>
                    </a:lnTo>
                    <a:lnTo>
                      <a:pt x="5108" y="1825"/>
                    </a:lnTo>
                    <a:lnTo>
                      <a:pt x="5119" y="1841"/>
                    </a:lnTo>
                    <a:lnTo>
                      <a:pt x="5129" y="1858"/>
                    </a:lnTo>
                    <a:lnTo>
                      <a:pt x="5140" y="1874"/>
                    </a:lnTo>
                    <a:lnTo>
                      <a:pt x="5151" y="1891"/>
                    </a:lnTo>
                    <a:lnTo>
                      <a:pt x="5162" y="1908"/>
                    </a:lnTo>
                    <a:lnTo>
                      <a:pt x="5173" y="1924"/>
                    </a:lnTo>
                    <a:lnTo>
                      <a:pt x="5184" y="1942"/>
                    </a:lnTo>
                    <a:lnTo>
                      <a:pt x="5194" y="1959"/>
                    </a:lnTo>
                    <a:lnTo>
                      <a:pt x="5204" y="1975"/>
                    </a:lnTo>
                    <a:lnTo>
                      <a:pt x="5214" y="1992"/>
                    </a:lnTo>
                    <a:lnTo>
                      <a:pt x="5224" y="2009"/>
                    </a:lnTo>
                    <a:lnTo>
                      <a:pt x="5234" y="2025"/>
                    </a:lnTo>
                    <a:lnTo>
                      <a:pt x="5243" y="2042"/>
                    </a:lnTo>
                    <a:lnTo>
                      <a:pt x="5252" y="2059"/>
                    </a:lnTo>
                    <a:lnTo>
                      <a:pt x="5263" y="2076"/>
                    </a:lnTo>
                    <a:lnTo>
                      <a:pt x="5272" y="2093"/>
                    </a:lnTo>
                    <a:lnTo>
                      <a:pt x="5276" y="2101"/>
                    </a:lnTo>
                    <a:lnTo>
                      <a:pt x="5281" y="2110"/>
                    </a:lnTo>
                    <a:lnTo>
                      <a:pt x="5285" y="2120"/>
                    </a:lnTo>
                    <a:lnTo>
                      <a:pt x="5290" y="2129"/>
                    </a:lnTo>
                    <a:lnTo>
                      <a:pt x="5294" y="2139"/>
                    </a:lnTo>
                    <a:lnTo>
                      <a:pt x="5299" y="2148"/>
                    </a:lnTo>
                    <a:lnTo>
                      <a:pt x="5304" y="2158"/>
                    </a:lnTo>
                    <a:lnTo>
                      <a:pt x="5308" y="2169"/>
                    </a:lnTo>
                    <a:lnTo>
                      <a:pt x="5313" y="2179"/>
                    </a:lnTo>
                    <a:lnTo>
                      <a:pt x="5317" y="2189"/>
                    </a:lnTo>
                    <a:lnTo>
                      <a:pt x="5322" y="2199"/>
                    </a:lnTo>
                    <a:lnTo>
                      <a:pt x="5326" y="2210"/>
                    </a:lnTo>
                    <a:lnTo>
                      <a:pt x="5331" y="2220"/>
                    </a:lnTo>
                    <a:lnTo>
                      <a:pt x="5335" y="2230"/>
                    </a:lnTo>
                    <a:lnTo>
                      <a:pt x="5339" y="2241"/>
                    </a:lnTo>
                    <a:lnTo>
                      <a:pt x="5344" y="2252"/>
                    </a:lnTo>
                    <a:lnTo>
                      <a:pt x="5348" y="2241"/>
                    </a:lnTo>
                    <a:lnTo>
                      <a:pt x="5353" y="2230"/>
                    </a:lnTo>
                    <a:lnTo>
                      <a:pt x="5358" y="2220"/>
                    </a:lnTo>
                    <a:lnTo>
                      <a:pt x="5362" y="2210"/>
                    </a:lnTo>
                    <a:lnTo>
                      <a:pt x="5367" y="2199"/>
                    </a:lnTo>
                    <a:lnTo>
                      <a:pt x="5371" y="2189"/>
                    </a:lnTo>
                    <a:lnTo>
                      <a:pt x="5376" y="2179"/>
                    </a:lnTo>
                    <a:lnTo>
                      <a:pt x="5381" y="2169"/>
                    </a:lnTo>
                    <a:lnTo>
                      <a:pt x="5385" y="2158"/>
                    </a:lnTo>
                    <a:lnTo>
                      <a:pt x="5390" y="2148"/>
                    </a:lnTo>
                    <a:lnTo>
                      <a:pt x="5395" y="2139"/>
                    </a:lnTo>
                    <a:lnTo>
                      <a:pt x="5399" y="2129"/>
                    </a:lnTo>
                    <a:lnTo>
                      <a:pt x="5404" y="2120"/>
                    </a:lnTo>
                    <a:lnTo>
                      <a:pt x="5408" y="2110"/>
                    </a:lnTo>
                    <a:lnTo>
                      <a:pt x="5413" y="2101"/>
                    </a:lnTo>
                    <a:lnTo>
                      <a:pt x="5418" y="2093"/>
                    </a:lnTo>
                    <a:close/>
                    <a:moveTo>
                      <a:pt x="2432" y="0"/>
                    </a:moveTo>
                    <a:lnTo>
                      <a:pt x="2183" y="12"/>
                    </a:lnTo>
                    <a:lnTo>
                      <a:pt x="1942" y="48"/>
                    </a:lnTo>
                    <a:lnTo>
                      <a:pt x="1708" y="108"/>
                    </a:lnTo>
                    <a:lnTo>
                      <a:pt x="1486" y="190"/>
                    </a:lnTo>
                    <a:lnTo>
                      <a:pt x="1273" y="291"/>
                    </a:lnTo>
                    <a:lnTo>
                      <a:pt x="1073" y="412"/>
                    </a:lnTo>
                    <a:lnTo>
                      <a:pt x="887" y="551"/>
                    </a:lnTo>
                    <a:lnTo>
                      <a:pt x="714" y="707"/>
                    </a:lnTo>
                    <a:lnTo>
                      <a:pt x="557" y="878"/>
                    </a:lnTo>
                    <a:lnTo>
                      <a:pt x="418" y="1065"/>
                    </a:lnTo>
                    <a:lnTo>
                      <a:pt x="296" y="1263"/>
                    </a:lnTo>
                    <a:lnTo>
                      <a:pt x="194" y="1474"/>
                    </a:lnTo>
                    <a:lnTo>
                      <a:pt x="112" y="1696"/>
                    </a:lnTo>
                    <a:lnTo>
                      <a:pt x="53" y="1927"/>
                    </a:lnTo>
                    <a:lnTo>
                      <a:pt x="16" y="2167"/>
                    </a:lnTo>
                    <a:lnTo>
                      <a:pt x="4" y="2414"/>
                    </a:lnTo>
                    <a:lnTo>
                      <a:pt x="0" y="7843"/>
                    </a:lnTo>
                    <a:lnTo>
                      <a:pt x="4" y="7928"/>
                    </a:lnTo>
                    <a:lnTo>
                      <a:pt x="17" y="8013"/>
                    </a:lnTo>
                    <a:lnTo>
                      <a:pt x="37" y="8093"/>
                    </a:lnTo>
                    <a:lnTo>
                      <a:pt x="67" y="8170"/>
                    </a:lnTo>
                    <a:lnTo>
                      <a:pt x="102" y="8245"/>
                    </a:lnTo>
                    <a:lnTo>
                      <a:pt x="145" y="8314"/>
                    </a:lnTo>
                    <a:lnTo>
                      <a:pt x="193" y="8378"/>
                    </a:lnTo>
                    <a:lnTo>
                      <a:pt x="249" y="8438"/>
                    </a:lnTo>
                    <a:lnTo>
                      <a:pt x="308" y="8492"/>
                    </a:lnTo>
                    <a:lnTo>
                      <a:pt x="374" y="8541"/>
                    </a:lnTo>
                    <a:lnTo>
                      <a:pt x="444" y="8583"/>
                    </a:lnTo>
                    <a:lnTo>
                      <a:pt x="519" y="8619"/>
                    </a:lnTo>
                    <a:lnTo>
                      <a:pt x="596" y="8647"/>
                    </a:lnTo>
                    <a:lnTo>
                      <a:pt x="677" y="8667"/>
                    </a:lnTo>
                    <a:lnTo>
                      <a:pt x="762" y="8680"/>
                    </a:lnTo>
                    <a:lnTo>
                      <a:pt x="849" y="8685"/>
                    </a:lnTo>
                    <a:lnTo>
                      <a:pt x="935" y="8680"/>
                    </a:lnTo>
                    <a:lnTo>
                      <a:pt x="1020" y="8667"/>
                    </a:lnTo>
                    <a:lnTo>
                      <a:pt x="1101" y="8647"/>
                    </a:lnTo>
                    <a:lnTo>
                      <a:pt x="1180" y="8619"/>
                    </a:lnTo>
                    <a:lnTo>
                      <a:pt x="1253" y="8583"/>
                    </a:lnTo>
                    <a:lnTo>
                      <a:pt x="1323" y="8541"/>
                    </a:lnTo>
                    <a:lnTo>
                      <a:pt x="1389" y="8492"/>
                    </a:lnTo>
                    <a:lnTo>
                      <a:pt x="1450" y="8438"/>
                    </a:lnTo>
                    <a:lnTo>
                      <a:pt x="1504" y="8378"/>
                    </a:lnTo>
                    <a:lnTo>
                      <a:pt x="1553" y="8314"/>
                    </a:lnTo>
                    <a:lnTo>
                      <a:pt x="1595" y="8245"/>
                    </a:lnTo>
                    <a:lnTo>
                      <a:pt x="1632" y="8170"/>
                    </a:lnTo>
                    <a:lnTo>
                      <a:pt x="1660" y="8093"/>
                    </a:lnTo>
                    <a:lnTo>
                      <a:pt x="1680" y="8013"/>
                    </a:lnTo>
                    <a:lnTo>
                      <a:pt x="1693" y="7928"/>
                    </a:lnTo>
                    <a:lnTo>
                      <a:pt x="1698" y="7843"/>
                    </a:lnTo>
                    <a:lnTo>
                      <a:pt x="2746" y="12542"/>
                    </a:lnTo>
                    <a:lnTo>
                      <a:pt x="5161" y="12542"/>
                    </a:lnTo>
                    <a:lnTo>
                      <a:pt x="4870" y="10071"/>
                    </a:lnTo>
                    <a:lnTo>
                      <a:pt x="4869" y="10069"/>
                    </a:lnTo>
                    <a:lnTo>
                      <a:pt x="4869" y="10068"/>
                    </a:lnTo>
                    <a:lnTo>
                      <a:pt x="4869" y="10067"/>
                    </a:lnTo>
                    <a:lnTo>
                      <a:pt x="4869" y="10068"/>
                    </a:lnTo>
                    <a:lnTo>
                      <a:pt x="4869" y="10069"/>
                    </a:lnTo>
                    <a:lnTo>
                      <a:pt x="4869" y="10070"/>
                    </a:lnTo>
                    <a:lnTo>
                      <a:pt x="4869" y="10071"/>
                    </a:lnTo>
                    <a:lnTo>
                      <a:pt x="4869" y="10072"/>
                    </a:lnTo>
                    <a:lnTo>
                      <a:pt x="4869" y="10073"/>
                    </a:lnTo>
                    <a:lnTo>
                      <a:pt x="4869" y="10074"/>
                    </a:lnTo>
                    <a:lnTo>
                      <a:pt x="4869" y="10073"/>
                    </a:lnTo>
                    <a:lnTo>
                      <a:pt x="4869" y="10072"/>
                    </a:lnTo>
                    <a:lnTo>
                      <a:pt x="4870" y="10071"/>
                    </a:lnTo>
                    <a:lnTo>
                      <a:pt x="4872" y="10020"/>
                    </a:lnTo>
                    <a:lnTo>
                      <a:pt x="4879" y="9972"/>
                    </a:lnTo>
                    <a:lnTo>
                      <a:pt x="4892" y="9926"/>
                    </a:lnTo>
                    <a:lnTo>
                      <a:pt x="4908" y="9880"/>
                    </a:lnTo>
                    <a:lnTo>
                      <a:pt x="4928" y="9837"/>
                    </a:lnTo>
                    <a:lnTo>
                      <a:pt x="4952" y="9796"/>
                    </a:lnTo>
                    <a:lnTo>
                      <a:pt x="4979" y="9758"/>
                    </a:lnTo>
                    <a:lnTo>
                      <a:pt x="5011" y="9721"/>
                    </a:lnTo>
                    <a:lnTo>
                      <a:pt x="5045" y="9688"/>
                    </a:lnTo>
                    <a:lnTo>
                      <a:pt x="5082" y="9659"/>
                    </a:lnTo>
                    <a:lnTo>
                      <a:pt x="5122" y="9634"/>
                    </a:lnTo>
                    <a:lnTo>
                      <a:pt x="5163" y="9612"/>
                    </a:lnTo>
                    <a:lnTo>
                      <a:pt x="5208" y="9595"/>
                    </a:lnTo>
                    <a:lnTo>
                      <a:pt x="5254" y="9582"/>
                    </a:lnTo>
                    <a:lnTo>
                      <a:pt x="5302" y="9574"/>
                    </a:lnTo>
                    <a:lnTo>
                      <a:pt x="5351" y="9572"/>
                    </a:lnTo>
                    <a:lnTo>
                      <a:pt x="5400" y="9574"/>
                    </a:lnTo>
                    <a:lnTo>
                      <a:pt x="5449" y="9582"/>
                    </a:lnTo>
                    <a:lnTo>
                      <a:pt x="5495" y="9595"/>
                    </a:lnTo>
                    <a:lnTo>
                      <a:pt x="5539" y="9612"/>
                    </a:lnTo>
                    <a:lnTo>
                      <a:pt x="5581" y="9634"/>
                    </a:lnTo>
                    <a:lnTo>
                      <a:pt x="5620" y="9659"/>
                    </a:lnTo>
                    <a:lnTo>
                      <a:pt x="5658" y="9688"/>
                    </a:lnTo>
                    <a:lnTo>
                      <a:pt x="5692" y="9721"/>
                    </a:lnTo>
                    <a:lnTo>
                      <a:pt x="5723" y="9758"/>
                    </a:lnTo>
                    <a:lnTo>
                      <a:pt x="5751" y="9796"/>
                    </a:lnTo>
                    <a:lnTo>
                      <a:pt x="5775" y="9837"/>
                    </a:lnTo>
                    <a:lnTo>
                      <a:pt x="5795" y="9880"/>
                    </a:lnTo>
                    <a:lnTo>
                      <a:pt x="5811" y="9926"/>
                    </a:lnTo>
                    <a:lnTo>
                      <a:pt x="5824" y="9972"/>
                    </a:lnTo>
                    <a:lnTo>
                      <a:pt x="5831" y="10020"/>
                    </a:lnTo>
                    <a:lnTo>
                      <a:pt x="5834" y="10071"/>
                    </a:lnTo>
                    <a:lnTo>
                      <a:pt x="5834" y="10072"/>
                    </a:lnTo>
                    <a:lnTo>
                      <a:pt x="5834" y="10073"/>
                    </a:lnTo>
                    <a:lnTo>
                      <a:pt x="5834" y="10074"/>
                    </a:lnTo>
                    <a:lnTo>
                      <a:pt x="5834" y="10073"/>
                    </a:lnTo>
                    <a:lnTo>
                      <a:pt x="5834" y="10072"/>
                    </a:lnTo>
                    <a:lnTo>
                      <a:pt x="5834" y="10071"/>
                    </a:lnTo>
                    <a:lnTo>
                      <a:pt x="5834" y="10070"/>
                    </a:lnTo>
                    <a:lnTo>
                      <a:pt x="5834" y="10069"/>
                    </a:lnTo>
                    <a:lnTo>
                      <a:pt x="5834" y="10068"/>
                    </a:lnTo>
                    <a:lnTo>
                      <a:pt x="5834" y="10067"/>
                    </a:lnTo>
                    <a:lnTo>
                      <a:pt x="5834" y="10068"/>
                    </a:lnTo>
                    <a:lnTo>
                      <a:pt x="5834" y="10069"/>
                    </a:lnTo>
                    <a:lnTo>
                      <a:pt x="5834" y="10071"/>
                    </a:lnTo>
                    <a:lnTo>
                      <a:pt x="5544" y="12542"/>
                    </a:lnTo>
                    <a:lnTo>
                      <a:pt x="7958" y="12542"/>
                    </a:lnTo>
                    <a:lnTo>
                      <a:pt x="9006" y="7843"/>
                    </a:lnTo>
                    <a:lnTo>
                      <a:pt x="9010" y="7928"/>
                    </a:lnTo>
                    <a:lnTo>
                      <a:pt x="9023" y="8013"/>
                    </a:lnTo>
                    <a:lnTo>
                      <a:pt x="9043" y="8093"/>
                    </a:lnTo>
                    <a:lnTo>
                      <a:pt x="9072" y="8170"/>
                    </a:lnTo>
                    <a:lnTo>
                      <a:pt x="9108" y="8245"/>
                    </a:lnTo>
                    <a:lnTo>
                      <a:pt x="9150" y="8314"/>
                    </a:lnTo>
                    <a:lnTo>
                      <a:pt x="9199" y="8378"/>
                    </a:lnTo>
                    <a:lnTo>
                      <a:pt x="9254" y="8438"/>
                    </a:lnTo>
                    <a:lnTo>
                      <a:pt x="9314" y="8492"/>
                    </a:lnTo>
                    <a:lnTo>
                      <a:pt x="9380" y="8541"/>
                    </a:lnTo>
                    <a:lnTo>
                      <a:pt x="9450" y="8583"/>
                    </a:lnTo>
                    <a:lnTo>
                      <a:pt x="9524" y="8619"/>
                    </a:lnTo>
                    <a:lnTo>
                      <a:pt x="9602" y="8647"/>
                    </a:lnTo>
                    <a:lnTo>
                      <a:pt x="9683" y="8667"/>
                    </a:lnTo>
                    <a:lnTo>
                      <a:pt x="9768" y="8680"/>
                    </a:lnTo>
                    <a:lnTo>
                      <a:pt x="9855" y="8685"/>
                    </a:lnTo>
                    <a:lnTo>
                      <a:pt x="9941" y="8680"/>
                    </a:lnTo>
                    <a:lnTo>
                      <a:pt x="10026" y="8667"/>
                    </a:lnTo>
                    <a:lnTo>
                      <a:pt x="10107" y="8647"/>
                    </a:lnTo>
                    <a:lnTo>
                      <a:pt x="10184" y="8619"/>
                    </a:lnTo>
                    <a:lnTo>
                      <a:pt x="10258" y="8583"/>
                    </a:lnTo>
                    <a:lnTo>
                      <a:pt x="10329" y="8541"/>
                    </a:lnTo>
                    <a:lnTo>
                      <a:pt x="10394" y="8492"/>
                    </a:lnTo>
                    <a:lnTo>
                      <a:pt x="10454" y="8438"/>
                    </a:lnTo>
                    <a:lnTo>
                      <a:pt x="10509" y="8378"/>
                    </a:lnTo>
                    <a:lnTo>
                      <a:pt x="10558" y="8314"/>
                    </a:lnTo>
                    <a:lnTo>
                      <a:pt x="10601" y="8245"/>
                    </a:lnTo>
                    <a:lnTo>
                      <a:pt x="10636" y="8170"/>
                    </a:lnTo>
                    <a:lnTo>
                      <a:pt x="10666" y="8093"/>
                    </a:lnTo>
                    <a:lnTo>
                      <a:pt x="10686" y="8013"/>
                    </a:lnTo>
                    <a:lnTo>
                      <a:pt x="10699" y="7928"/>
                    </a:lnTo>
                    <a:lnTo>
                      <a:pt x="10704" y="7843"/>
                    </a:lnTo>
                    <a:lnTo>
                      <a:pt x="10701" y="2409"/>
                    </a:lnTo>
                    <a:lnTo>
                      <a:pt x="10688" y="2162"/>
                    </a:lnTo>
                    <a:lnTo>
                      <a:pt x="10651" y="1922"/>
                    </a:lnTo>
                    <a:lnTo>
                      <a:pt x="10592" y="1692"/>
                    </a:lnTo>
                    <a:lnTo>
                      <a:pt x="10510" y="1470"/>
                    </a:lnTo>
                    <a:lnTo>
                      <a:pt x="10408" y="1259"/>
                    </a:lnTo>
                    <a:lnTo>
                      <a:pt x="10285" y="1061"/>
                    </a:lnTo>
                    <a:lnTo>
                      <a:pt x="10146" y="875"/>
                    </a:lnTo>
                    <a:lnTo>
                      <a:pt x="9989" y="704"/>
                    </a:lnTo>
                    <a:lnTo>
                      <a:pt x="9816" y="549"/>
                    </a:lnTo>
                    <a:lnTo>
                      <a:pt x="9629" y="410"/>
                    </a:lnTo>
                    <a:lnTo>
                      <a:pt x="9429" y="290"/>
                    </a:lnTo>
                    <a:lnTo>
                      <a:pt x="9217" y="189"/>
                    </a:lnTo>
                    <a:lnTo>
                      <a:pt x="8994" y="107"/>
                    </a:lnTo>
                    <a:lnTo>
                      <a:pt x="8761" y="48"/>
                    </a:lnTo>
                    <a:lnTo>
                      <a:pt x="8520" y="12"/>
                    </a:lnTo>
                    <a:lnTo>
                      <a:pt x="8272" y="0"/>
                    </a:lnTo>
                    <a:lnTo>
                      <a:pt x="24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Oval 10"/>
              <p:cNvSpPr>
                <a:spLocks noChangeArrowheads="1"/>
              </p:cNvSpPr>
              <p:nvPr/>
            </p:nvSpPr>
            <p:spPr bwMode="auto">
              <a:xfrm>
                <a:off x="457200" y="5867400"/>
                <a:ext cx="152400" cy="152400"/>
              </a:xfrm>
              <a:prstGeom prst="ellipse">
                <a:avLst/>
              </a:prstGeom>
              <a:solidFill>
                <a:schemeClr val="tx1"/>
              </a:solidFill>
              <a:ln w="9525">
                <a:solidFill>
                  <a:schemeClr val="tx1"/>
                </a:solidFill>
                <a:round/>
                <a:headEnd/>
                <a:tailEnd/>
              </a:ln>
            </p:spPr>
            <p:txBody>
              <a:bodyPr wrap="none" anchor="ctr"/>
              <a:lstStyle/>
              <a:p>
                <a:endParaRPr lang="en-US" sz="1800">
                  <a:solidFill>
                    <a:srgbClr val="000000"/>
                  </a:solidFill>
                </a:endParaRPr>
              </a:p>
            </p:txBody>
          </p:sp>
        </p:grpSp>
        <p:sp>
          <p:nvSpPr>
            <p:cNvPr id="12" name="Rectangle 4"/>
            <p:cNvSpPr>
              <a:spLocks noChangeArrowheads="1"/>
            </p:cNvSpPr>
            <p:nvPr/>
          </p:nvSpPr>
          <p:spPr bwMode="auto">
            <a:xfrm>
              <a:off x="997744" y="6414056"/>
              <a:ext cx="35383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a:solidFill>
                    <a:srgbClr val="000000"/>
                  </a:solidFill>
                  <a:cs typeface="Arial" charset="0"/>
                </a:rPr>
                <a:t>Based on 130-pound person</a:t>
              </a:r>
              <a:endParaRPr lang="en-US" sz="1800" b="1" dirty="0">
                <a:solidFill>
                  <a:srgbClr val="000000"/>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828216"/>
              <a:ext cx="2559291" cy="25819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92155743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0"/>
            <a:ext cx="9144000" cy="990600"/>
          </a:xfrm>
          <a:solidFill>
            <a:srgbClr val="C00000"/>
          </a:solidFill>
        </p:spPr>
        <p:txBody>
          <a:bodyPr/>
          <a:lstStyle/>
          <a:p>
            <a:pPr eaLnBrk="1" hangingPunct="1"/>
            <a:r>
              <a:rPr lang="en-US" dirty="0">
                <a:solidFill>
                  <a:schemeClr val="bg2"/>
                </a:solidFill>
              </a:rPr>
              <a:t>Guess the calorie difference! </a:t>
            </a:r>
          </a:p>
        </p:txBody>
      </p:sp>
      <p:grpSp>
        <p:nvGrpSpPr>
          <p:cNvPr id="14" name="Group 13"/>
          <p:cNvGrpSpPr/>
          <p:nvPr/>
        </p:nvGrpSpPr>
        <p:grpSpPr>
          <a:xfrm>
            <a:off x="400365" y="6019800"/>
            <a:ext cx="590235" cy="763588"/>
            <a:chOff x="304800" y="5867400"/>
            <a:chExt cx="457200" cy="763588"/>
          </a:xfrm>
        </p:grpSpPr>
        <p:sp>
          <p:nvSpPr>
            <p:cNvPr id="15" name="Freeform 11"/>
            <p:cNvSpPr>
              <a:spLocks noEditPoints="1"/>
            </p:cNvSpPr>
            <p:nvPr/>
          </p:nvSpPr>
          <p:spPr bwMode="auto">
            <a:xfrm>
              <a:off x="304800" y="6096000"/>
              <a:ext cx="457200" cy="534988"/>
            </a:xfrm>
            <a:custGeom>
              <a:avLst/>
              <a:gdLst>
                <a:gd name="T0" fmla="*/ 2147483647 w 10704"/>
                <a:gd name="T1" fmla="*/ 2147483647 h 12542"/>
                <a:gd name="T2" fmla="*/ 2147483647 w 10704"/>
                <a:gd name="T3" fmla="*/ 2147483647 h 12542"/>
                <a:gd name="T4" fmla="*/ 2147483647 w 10704"/>
                <a:gd name="T5" fmla="*/ 2147483647 h 12542"/>
                <a:gd name="T6" fmla="*/ 2147483647 w 10704"/>
                <a:gd name="T7" fmla="*/ 2147483647 h 12542"/>
                <a:gd name="T8" fmla="*/ 2147483647 w 10704"/>
                <a:gd name="T9" fmla="*/ 2147483647 h 12542"/>
                <a:gd name="T10" fmla="*/ 2147483647 w 10704"/>
                <a:gd name="T11" fmla="*/ 2147483647 h 12542"/>
                <a:gd name="T12" fmla="*/ 2147483647 w 10704"/>
                <a:gd name="T13" fmla="*/ 2147483647 h 12542"/>
                <a:gd name="T14" fmla="*/ 2147483647 w 10704"/>
                <a:gd name="T15" fmla="*/ 2147483647 h 12542"/>
                <a:gd name="T16" fmla="*/ 2147483647 w 10704"/>
                <a:gd name="T17" fmla="*/ 2147483647 h 12542"/>
                <a:gd name="T18" fmla="*/ 2147483647 w 10704"/>
                <a:gd name="T19" fmla="*/ 2147483647 h 12542"/>
                <a:gd name="T20" fmla="*/ 2147483647 w 10704"/>
                <a:gd name="T21" fmla="*/ 2147483647 h 12542"/>
                <a:gd name="T22" fmla="*/ 2147483647 w 10704"/>
                <a:gd name="T23" fmla="*/ 2147483647 h 12542"/>
                <a:gd name="T24" fmla="*/ 2147483647 w 10704"/>
                <a:gd name="T25" fmla="*/ 2147483647 h 12542"/>
                <a:gd name="T26" fmla="*/ 2147483647 w 10704"/>
                <a:gd name="T27" fmla="*/ 2147483647 h 12542"/>
                <a:gd name="T28" fmla="*/ 2147483647 w 10704"/>
                <a:gd name="T29" fmla="*/ 2147483647 h 12542"/>
                <a:gd name="T30" fmla="*/ 2147483647 w 10704"/>
                <a:gd name="T31" fmla="*/ 2147483647 h 12542"/>
                <a:gd name="T32" fmla="*/ 2147483647 w 10704"/>
                <a:gd name="T33" fmla="*/ 2147483647 h 12542"/>
                <a:gd name="T34" fmla="*/ 2147483647 w 10704"/>
                <a:gd name="T35" fmla="*/ 2147483647 h 12542"/>
                <a:gd name="T36" fmla="*/ 2147483647 w 10704"/>
                <a:gd name="T37" fmla="*/ 2147483647 h 12542"/>
                <a:gd name="T38" fmla="*/ 2147483647 w 10704"/>
                <a:gd name="T39" fmla="*/ 2147483647 h 12542"/>
                <a:gd name="T40" fmla="*/ 2147483647 w 10704"/>
                <a:gd name="T41" fmla="*/ 2147483647 h 12542"/>
                <a:gd name="T42" fmla="*/ 2147483647 w 10704"/>
                <a:gd name="T43" fmla="*/ 2147483647 h 12542"/>
                <a:gd name="T44" fmla="*/ 2147483647 w 10704"/>
                <a:gd name="T45" fmla="*/ 2147483647 h 12542"/>
                <a:gd name="T46" fmla="*/ 2147483647 w 10704"/>
                <a:gd name="T47" fmla="*/ 2147483647 h 12542"/>
                <a:gd name="T48" fmla="*/ 2147483647 w 10704"/>
                <a:gd name="T49" fmla="*/ 2147483647 h 12542"/>
                <a:gd name="T50" fmla="*/ 2147483647 w 10704"/>
                <a:gd name="T51" fmla="*/ 2147483647 h 12542"/>
                <a:gd name="T52" fmla="*/ 2147483647 w 10704"/>
                <a:gd name="T53" fmla="*/ 2147483647 h 12542"/>
                <a:gd name="T54" fmla="*/ 2147483647 w 10704"/>
                <a:gd name="T55" fmla="*/ 2147483647 h 12542"/>
                <a:gd name="T56" fmla="*/ 2147483647 w 10704"/>
                <a:gd name="T57" fmla="*/ 2147483647 h 12542"/>
                <a:gd name="T58" fmla="*/ 2147483647 w 10704"/>
                <a:gd name="T59" fmla="*/ 2147483647 h 12542"/>
                <a:gd name="T60" fmla="*/ 2147483647 w 10704"/>
                <a:gd name="T61" fmla="*/ 2147483647 h 12542"/>
                <a:gd name="T62" fmla="*/ 2147483647 w 10704"/>
                <a:gd name="T63" fmla="*/ 2147483647 h 12542"/>
                <a:gd name="T64" fmla="*/ 2147483647 w 10704"/>
                <a:gd name="T65" fmla="*/ 2147483647 h 12542"/>
                <a:gd name="T66" fmla="*/ 2147483647 w 10704"/>
                <a:gd name="T67" fmla="*/ 2147483647 h 12542"/>
                <a:gd name="T68" fmla="*/ 2147483647 w 10704"/>
                <a:gd name="T69" fmla="*/ 2147483647 h 12542"/>
                <a:gd name="T70" fmla="*/ 2147483647 w 10704"/>
                <a:gd name="T71" fmla="*/ 2147483647 h 12542"/>
                <a:gd name="T72" fmla="*/ 2147483647 w 10704"/>
                <a:gd name="T73" fmla="*/ 2147483647 h 12542"/>
                <a:gd name="T74" fmla="*/ 2147483647 w 10704"/>
                <a:gd name="T75" fmla="*/ 2147483647 h 12542"/>
                <a:gd name="T76" fmla="*/ 2147483647 w 10704"/>
                <a:gd name="T77" fmla="*/ 2147483647 h 12542"/>
                <a:gd name="T78" fmla="*/ 2147483647 w 10704"/>
                <a:gd name="T79" fmla="*/ 2147483647 h 12542"/>
                <a:gd name="T80" fmla="*/ 2147483647 w 10704"/>
                <a:gd name="T81" fmla="*/ 2147483647 h 12542"/>
                <a:gd name="T82" fmla="*/ 2147483647 w 10704"/>
                <a:gd name="T83" fmla="*/ 2147483647 h 12542"/>
                <a:gd name="T84" fmla="*/ 2147483647 w 10704"/>
                <a:gd name="T85" fmla="*/ 2147483647 h 12542"/>
                <a:gd name="T86" fmla="*/ 2147483647 w 10704"/>
                <a:gd name="T87" fmla="*/ 2147483647 h 12542"/>
                <a:gd name="T88" fmla="*/ 2147483647 w 10704"/>
                <a:gd name="T89" fmla="*/ 2147483647 h 12542"/>
                <a:gd name="T90" fmla="*/ 2147483647 w 10704"/>
                <a:gd name="T91" fmla="*/ 2147483647 h 12542"/>
                <a:gd name="T92" fmla="*/ 2147483647 w 10704"/>
                <a:gd name="T93" fmla="*/ 2147483647 h 12542"/>
                <a:gd name="T94" fmla="*/ 2147483647 w 10704"/>
                <a:gd name="T95" fmla="*/ 2147483647 h 12542"/>
                <a:gd name="T96" fmla="*/ 2147483647 w 10704"/>
                <a:gd name="T97" fmla="*/ 2147483647 h 12542"/>
                <a:gd name="T98" fmla="*/ 2147483647 w 10704"/>
                <a:gd name="T99" fmla="*/ 2147483647 h 12542"/>
                <a:gd name="T100" fmla="*/ 2147483647 w 10704"/>
                <a:gd name="T101" fmla="*/ 2147483647 h 12542"/>
                <a:gd name="T102" fmla="*/ 2147483647 w 10704"/>
                <a:gd name="T103" fmla="*/ 2147483647 h 12542"/>
                <a:gd name="T104" fmla="*/ 2147483647 w 10704"/>
                <a:gd name="T105" fmla="*/ 2147483647 h 12542"/>
                <a:gd name="T106" fmla="*/ 2147483647 w 10704"/>
                <a:gd name="T107" fmla="*/ 2147483647 h 12542"/>
                <a:gd name="T108" fmla="*/ 2147483647 w 10704"/>
                <a:gd name="T109" fmla="*/ 2147483647 h 12542"/>
                <a:gd name="T110" fmla="*/ 2147483647 w 10704"/>
                <a:gd name="T111" fmla="*/ 2147483647 h 12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4"/>
                <a:gd name="T169" fmla="*/ 0 h 12542"/>
                <a:gd name="T170" fmla="*/ 10704 w 10704"/>
                <a:gd name="T171" fmla="*/ 12542 h 125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4" h="12542">
                  <a:moveTo>
                    <a:pt x="5418" y="2093"/>
                  </a:moveTo>
                  <a:lnTo>
                    <a:pt x="5426" y="2076"/>
                  </a:lnTo>
                  <a:lnTo>
                    <a:pt x="5436" y="2059"/>
                  </a:lnTo>
                  <a:lnTo>
                    <a:pt x="5446" y="2042"/>
                  </a:lnTo>
                  <a:lnTo>
                    <a:pt x="5455" y="2025"/>
                  </a:lnTo>
                  <a:lnTo>
                    <a:pt x="5465" y="2009"/>
                  </a:lnTo>
                  <a:lnTo>
                    <a:pt x="5475" y="1992"/>
                  </a:lnTo>
                  <a:lnTo>
                    <a:pt x="5485" y="1975"/>
                  </a:lnTo>
                  <a:lnTo>
                    <a:pt x="5495" y="1959"/>
                  </a:lnTo>
                  <a:lnTo>
                    <a:pt x="5505" y="1942"/>
                  </a:lnTo>
                  <a:lnTo>
                    <a:pt x="5516" y="1924"/>
                  </a:lnTo>
                  <a:lnTo>
                    <a:pt x="5527" y="1908"/>
                  </a:lnTo>
                  <a:lnTo>
                    <a:pt x="5537" y="1891"/>
                  </a:lnTo>
                  <a:lnTo>
                    <a:pt x="5549" y="1874"/>
                  </a:lnTo>
                  <a:lnTo>
                    <a:pt x="5560" y="1858"/>
                  </a:lnTo>
                  <a:lnTo>
                    <a:pt x="5571" y="1841"/>
                  </a:lnTo>
                  <a:lnTo>
                    <a:pt x="5583" y="1825"/>
                  </a:lnTo>
                  <a:lnTo>
                    <a:pt x="5612" y="1780"/>
                  </a:lnTo>
                  <a:lnTo>
                    <a:pt x="5644" y="1736"/>
                  </a:lnTo>
                  <a:lnTo>
                    <a:pt x="5674" y="1694"/>
                  </a:lnTo>
                  <a:lnTo>
                    <a:pt x="5706" y="1654"/>
                  </a:lnTo>
                  <a:lnTo>
                    <a:pt x="5739" y="1614"/>
                  </a:lnTo>
                  <a:lnTo>
                    <a:pt x="5772" y="1576"/>
                  </a:lnTo>
                  <a:lnTo>
                    <a:pt x="5807" y="1540"/>
                  </a:lnTo>
                  <a:lnTo>
                    <a:pt x="5843" y="1505"/>
                  </a:lnTo>
                  <a:lnTo>
                    <a:pt x="5879" y="1472"/>
                  </a:lnTo>
                  <a:lnTo>
                    <a:pt x="5918" y="1441"/>
                  </a:lnTo>
                  <a:lnTo>
                    <a:pt x="5957" y="1411"/>
                  </a:lnTo>
                  <a:lnTo>
                    <a:pt x="5997" y="1384"/>
                  </a:lnTo>
                  <a:lnTo>
                    <a:pt x="6040" y="1358"/>
                  </a:lnTo>
                  <a:lnTo>
                    <a:pt x="6083" y="1332"/>
                  </a:lnTo>
                  <a:lnTo>
                    <a:pt x="6129" y="1310"/>
                  </a:lnTo>
                  <a:lnTo>
                    <a:pt x="6177" y="1290"/>
                  </a:lnTo>
                  <a:lnTo>
                    <a:pt x="6225" y="1272"/>
                  </a:lnTo>
                  <a:lnTo>
                    <a:pt x="6272" y="1256"/>
                  </a:lnTo>
                  <a:lnTo>
                    <a:pt x="6322" y="1242"/>
                  </a:lnTo>
                  <a:lnTo>
                    <a:pt x="6370" y="1231"/>
                  </a:lnTo>
                  <a:lnTo>
                    <a:pt x="6421" y="1221"/>
                  </a:lnTo>
                  <a:lnTo>
                    <a:pt x="6471" y="1213"/>
                  </a:lnTo>
                  <a:lnTo>
                    <a:pt x="6521" y="1207"/>
                  </a:lnTo>
                  <a:lnTo>
                    <a:pt x="6573" y="1204"/>
                  </a:lnTo>
                  <a:lnTo>
                    <a:pt x="6623" y="1201"/>
                  </a:lnTo>
                  <a:lnTo>
                    <a:pt x="6675" y="1201"/>
                  </a:lnTo>
                  <a:lnTo>
                    <a:pt x="6726" y="1203"/>
                  </a:lnTo>
                  <a:lnTo>
                    <a:pt x="6778" y="1206"/>
                  </a:lnTo>
                  <a:lnTo>
                    <a:pt x="6829" y="1210"/>
                  </a:lnTo>
                  <a:lnTo>
                    <a:pt x="6882" y="1217"/>
                  </a:lnTo>
                  <a:lnTo>
                    <a:pt x="6933" y="1225"/>
                  </a:lnTo>
                  <a:lnTo>
                    <a:pt x="6986" y="1235"/>
                  </a:lnTo>
                  <a:lnTo>
                    <a:pt x="7070" y="1254"/>
                  </a:lnTo>
                  <a:lnTo>
                    <a:pt x="7152" y="1278"/>
                  </a:lnTo>
                  <a:lnTo>
                    <a:pt x="7231" y="1306"/>
                  </a:lnTo>
                  <a:lnTo>
                    <a:pt x="7306" y="1340"/>
                  </a:lnTo>
                  <a:lnTo>
                    <a:pt x="7379" y="1377"/>
                  </a:lnTo>
                  <a:lnTo>
                    <a:pt x="7450" y="1418"/>
                  </a:lnTo>
                  <a:lnTo>
                    <a:pt x="7517" y="1463"/>
                  </a:lnTo>
                  <a:lnTo>
                    <a:pt x="7580" y="1512"/>
                  </a:lnTo>
                  <a:lnTo>
                    <a:pt x="7641" y="1565"/>
                  </a:lnTo>
                  <a:lnTo>
                    <a:pt x="7698" y="1621"/>
                  </a:lnTo>
                  <a:lnTo>
                    <a:pt x="7751" y="1683"/>
                  </a:lnTo>
                  <a:lnTo>
                    <a:pt x="7801" y="1746"/>
                  </a:lnTo>
                  <a:lnTo>
                    <a:pt x="7847" y="1813"/>
                  </a:lnTo>
                  <a:lnTo>
                    <a:pt x="7890" y="1884"/>
                  </a:lnTo>
                  <a:lnTo>
                    <a:pt x="7929" y="1959"/>
                  </a:lnTo>
                  <a:lnTo>
                    <a:pt x="7965" y="2036"/>
                  </a:lnTo>
                  <a:lnTo>
                    <a:pt x="7999" y="2127"/>
                  </a:lnTo>
                  <a:lnTo>
                    <a:pt x="8029" y="2220"/>
                  </a:lnTo>
                  <a:lnTo>
                    <a:pt x="8054" y="2314"/>
                  </a:lnTo>
                  <a:lnTo>
                    <a:pt x="8073" y="2407"/>
                  </a:lnTo>
                  <a:lnTo>
                    <a:pt x="8088" y="2501"/>
                  </a:lnTo>
                  <a:lnTo>
                    <a:pt x="8099" y="2596"/>
                  </a:lnTo>
                  <a:lnTo>
                    <a:pt x="8106" y="2690"/>
                  </a:lnTo>
                  <a:lnTo>
                    <a:pt x="8109" y="2785"/>
                  </a:lnTo>
                  <a:lnTo>
                    <a:pt x="8110" y="2880"/>
                  </a:lnTo>
                  <a:lnTo>
                    <a:pt x="8107" y="2975"/>
                  </a:lnTo>
                  <a:lnTo>
                    <a:pt x="8102" y="3070"/>
                  </a:lnTo>
                  <a:lnTo>
                    <a:pt x="8095" y="3166"/>
                  </a:lnTo>
                  <a:lnTo>
                    <a:pt x="8086" y="3261"/>
                  </a:lnTo>
                  <a:lnTo>
                    <a:pt x="8075" y="3355"/>
                  </a:lnTo>
                  <a:lnTo>
                    <a:pt x="8063" y="3451"/>
                  </a:lnTo>
                  <a:lnTo>
                    <a:pt x="8050" y="3546"/>
                  </a:lnTo>
                  <a:lnTo>
                    <a:pt x="8039" y="3616"/>
                  </a:lnTo>
                  <a:lnTo>
                    <a:pt x="8026" y="3685"/>
                  </a:lnTo>
                  <a:lnTo>
                    <a:pt x="8012" y="3756"/>
                  </a:lnTo>
                  <a:lnTo>
                    <a:pt x="7996" y="3825"/>
                  </a:lnTo>
                  <a:lnTo>
                    <a:pt x="7978" y="3893"/>
                  </a:lnTo>
                  <a:lnTo>
                    <a:pt x="7958" y="3962"/>
                  </a:lnTo>
                  <a:lnTo>
                    <a:pt x="7937" y="4030"/>
                  </a:lnTo>
                  <a:lnTo>
                    <a:pt x="7914" y="4098"/>
                  </a:lnTo>
                  <a:lnTo>
                    <a:pt x="7890" y="4165"/>
                  </a:lnTo>
                  <a:lnTo>
                    <a:pt x="7864" y="4232"/>
                  </a:lnTo>
                  <a:lnTo>
                    <a:pt x="7837" y="4299"/>
                  </a:lnTo>
                  <a:lnTo>
                    <a:pt x="7810" y="4366"/>
                  </a:lnTo>
                  <a:lnTo>
                    <a:pt x="7781" y="4431"/>
                  </a:lnTo>
                  <a:lnTo>
                    <a:pt x="7750" y="4497"/>
                  </a:lnTo>
                  <a:lnTo>
                    <a:pt x="7718" y="4562"/>
                  </a:lnTo>
                  <a:lnTo>
                    <a:pt x="7687" y="4627"/>
                  </a:lnTo>
                  <a:lnTo>
                    <a:pt x="7677" y="4644"/>
                  </a:lnTo>
                  <a:lnTo>
                    <a:pt x="7668" y="4661"/>
                  </a:lnTo>
                  <a:lnTo>
                    <a:pt x="7659" y="4678"/>
                  </a:lnTo>
                  <a:lnTo>
                    <a:pt x="7649" y="4695"/>
                  </a:lnTo>
                  <a:lnTo>
                    <a:pt x="7640" y="4712"/>
                  </a:lnTo>
                  <a:lnTo>
                    <a:pt x="7630" y="4729"/>
                  </a:lnTo>
                  <a:lnTo>
                    <a:pt x="7620" y="4746"/>
                  </a:lnTo>
                  <a:lnTo>
                    <a:pt x="7610" y="4763"/>
                  </a:lnTo>
                  <a:lnTo>
                    <a:pt x="7600" y="4779"/>
                  </a:lnTo>
                  <a:lnTo>
                    <a:pt x="7589" y="4796"/>
                  </a:lnTo>
                  <a:lnTo>
                    <a:pt x="7577" y="4813"/>
                  </a:lnTo>
                  <a:lnTo>
                    <a:pt x="7566" y="4829"/>
                  </a:lnTo>
                  <a:lnTo>
                    <a:pt x="7555" y="4845"/>
                  </a:lnTo>
                  <a:lnTo>
                    <a:pt x="7544" y="4861"/>
                  </a:lnTo>
                  <a:lnTo>
                    <a:pt x="7532" y="4877"/>
                  </a:lnTo>
                  <a:lnTo>
                    <a:pt x="7521" y="4893"/>
                  </a:lnTo>
                  <a:lnTo>
                    <a:pt x="7405" y="5039"/>
                  </a:lnTo>
                  <a:lnTo>
                    <a:pt x="7286" y="5182"/>
                  </a:lnTo>
                  <a:lnTo>
                    <a:pt x="7166" y="5322"/>
                  </a:lnTo>
                  <a:lnTo>
                    <a:pt x="7044" y="5458"/>
                  </a:lnTo>
                  <a:lnTo>
                    <a:pt x="6919" y="5592"/>
                  </a:lnTo>
                  <a:lnTo>
                    <a:pt x="6792" y="5722"/>
                  </a:lnTo>
                  <a:lnTo>
                    <a:pt x="6662" y="5850"/>
                  </a:lnTo>
                  <a:lnTo>
                    <a:pt x="6528" y="5973"/>
                  </a:lnTo>
                  <a:lnTo>
                    <a:pt x="6393" y="6093"/>
                  </a:lnTo>
                  <a:lnTo>
                    <a:pt x="6253" y="6211"/>
                  </a:lnTo>
                  <a:lnTo>
                    <a:pt x="6111" y="6325"/>
                  </a:lnTo>
                  <a:lnTo>
                    <a:pt x="5965" y="6437"/>
                  </a:lnTo>
                  <a:lnTo>
                    <a:pt x="5815" y="6544"/>
                  </a:lnTo>
                  <a:lnTo>
                    <a:pt x="5662" y="6648"/>
                  </a:lnTo>
                  <a:lnTo>
                    <a:pt x="5505" y="6751"/>
                  </a:lnTo>
                  <a:lnTo>
                    <a:pt x="5344" y="6849"/>
                  </a:lnTo>
                  <a:lnTo>
                    <a:pt x="5184" y="6751"/>
                  </a:lnTo>
                  <a:lnTo>
                    <a:pt x="5027" y="6648"/>
                  </a:lnTo>
                  <a:lnTo>
                    <a:pt x="4873" y="6544"/>
                  </a:lnTo>
                  <a:lnTo>
                    <a:pt x="4725" y="6437"/>
                  </a:lnTo>
                  <a:lnTo>
                    <a:pt x="4578" y="6325"/>
                  </a:lnTo>
                  <a:lnTo>
                    <a:pt x="4436" y="6211"/>
                  </a:lnTo>
                  <a:lnTo>
                    <a:pt x="4297" y="6093"/>
                  </a:lnTo>
                  <a:lnTo>
                    <a:pt x="4161" y="5973"/>
                  </a:lnTo>
                  <a:lnTo>
                    <a:pt x="4027" y="5850"/>
                  </a:lnTo>
                  <a:lnTo>
                    <a:pt x="3897" y="5722"/>
                  </a:lnTo>
                  <a:lnTo>
                    <a:pt x="3770" y="5592"/>
                  </a:lnTo>
                  <a:lnTo>
                    <a:pt x="3645" y="5458"/>
                  </a:lnTo>
                  <a:lnTo>
                    <a:pt x="3523" y="5322"/>
                  </a:lnTo>
                  <a:lnTo>
                    <a:pt x="3403" y="5182"/>
                  </a:lnTo>
                  <a:lnTo>
                    <a:pt x="3284" y="5039"/>
                  </a:lnTo>
                  <a:lnTo>
                    <a:pt x="3169" y="4893"/>
                  </a:lnTo>
                  <a:lnTo>
                    <a:pt x="3157" y="4877"/>
                  </a:lnTo>
                  <a:lnTo>
                    <a:pt x="3145" y="4861"/>
                  </a:lnTo>
                  <a:lnTo>
                    <a:pt x="3134" y="4845"/>
                  </a:lnTo>
                  <a:lnTo>
                    <a:pt x="3123" y="4829"/>
                  </a:lnTo>
                  <a:lnTo>
                    <a:pt x="3111" y="4813"/>
                  </a:lnTo>
                  <a:lnTo>
                    <a:pt x="3100" y="4796"/>
                  </a:lnTo>
                  <a:lnTo>
                    <a:pt x="3090" y="4779"/>
                  </a:lnTo>
                  <a:lnTo>
                    <a:pt x="3079" y="4763"/>
                  </a:lnTo>
                  <a:lnTo>
                    <a:pt x="3069" y="4746"/>
                  </a:lnTo>
                  <a:lnTo>
                    <a:pt x="3059" y="4729"/>
                  </a:lnTo>
                  <a:lnTo>
                    <a:pt x="3050" y="4712"/>
                  </a:lnTo>
                  <a:lnTo>
                    <a:pt x="3040" y="4695"/>
                  </a:lnTo>
                  <a:lnTo>
                    <a:pt x="3031" y="4678"/>
                  </a:lnTo>
                  <a:lnTo>
                    <a:pt x="3021" y="4661"/>
                  </a:lnTo>
                  <a:lnTo>
                    <a:pt x="3012" y="4644"/>
                  </a:lnTo>
                  <a:lnTo>
                    <a:pt x="3004" y="4627"/>
                  </a:lnTo>
                  <a:lnTo>
                    <a:pt x="2971" y="4562"/>
                  </a:lnTo>
                  <a:lnTo>
                    <a:pt x="2940" y="4497"/>
                  </a:lnTo>
                  <a:lnTo>
                    <a:pt x="2909" y="4431"/>
                  </a:lnTo>
                  <a:lnTo>
                    <a:pt x="2880" y="4366"/>
                  </a:lnTo>
                  <a:lnTo>
                    <a:pt x="2852" y="4299"/>
                  </a:lnTo>
                  <a:lnTo>
                    <a:pt x="2824" y="4232"/>
                  </a:lnTo>
                  <a:lnTo>
                    <a:pt x="2799" y="4165"/>
                  </a:lnTo>
                  <a:lnTo>
                    <a:pt x="2775" y="4098"/>
                  </a:lnTo>
                  <a:lnTo>
                    <a:pt x="2752" y="4030"/>
                  </a:lnTo>
                  <a:lnTo>
                    <a:pt x="2730" y="3962"/>
                  </a:lnTo>
                  <a:lnTo>
                    <a:pt x="2711" y="3893"/>
                  </a:lnTo>
                  <a:lnTo>
                    <a:pt x="2693" y="3825"/>
                  </a:lnTo>
                  <a:lnTo>
                    <a:pt x="2677" y="3756"/>
                  </a:lnTo>
                  <a:lnTo>
                    <a:pt x="2663" y="3685"/>
                  </a:lnTo>
                  <a:lnTo>
                    <a:pt x="2649" y="3616"/>
                  </a:lnTo>
                  <a:lnTo>
                    <a:pt x="2639" y="3546"/>
                  </a:lnTo>
                  <a:lnTo>
                    <a:pt x="2626" y="3451"/>
                  </a:lnTo>
                  <a:lnTo>
                    <a:pt x="2614" y="3355"/>
                  </a:lnTo>
                  <a:lnTo>
                    <a:pt x="2603" y="3261"/>
                  </a:lnTo>
                  <a:lnTo>
                    <a:pt x="2594" y="3166"/>
                  </a:lnTo>
                  <a:lnTo>
                    <a:pt x="2587" y="3070"/>
                  </a:lnTo>
                  <a:lnTo>
                    <a:pt x="2582" y="2975"/>
                  </a:lnTo>
                  <a:lnTo>
                    <a:pt x="2579" y="2880"/>
                  </a:lnTo>
                  <a:lnTo>
                    <a:pt x="2580" y="2785"/>
                  </a:lnTo>
                  <a:lnTo>
                    <a:pt x="2583" y="2690"/>
                  </a:lnTo>
                  <a:lnTo>
                    <a:pt x="2590" y="2596"/>
                  </a:lnTo>
                  <a:lnTo>
                    <a:pt x="2601" y="2501"/>
                  </a:lnTo>
                  <a:lnTo>
                    <a:pt x="2616" y="2407"/>
                  </a:lnTo>
                  <a:lnTo>
                    <a:pt x="2635" y="2314"/>
                  </a:lnTo>
                  <a:lnTo>
                    <a:pt x="2660" y="2220"/>
                  </a:lnTo>
                  <a:lnTo>
                    <a:pt x="2690" y="2127"/>
                  </a:lnTo>
                  <a:lnTo>
                    <a:pt x="2725" y="2036"/>
                  </a:lnTo>
                  <a:lnTo>
                    <a:pt x="2760" y="1959"/>
                  </a:lnTo>
                  <a:lnTo>
                    <a:pt x="2799" y="1884"/>
                  </a:lnTo>
                  <a:lnTo>
                    <a:pt x="2842" y="1813"/>
                  </a:lnTo>
                  <a:lnTo>
                    <a:pt x="2888" y="1746"/>
                  </a:lnTo>
                  <a:lnTo>
                    <a:pt x="2939" y="1683"/>
                  </a:lnTo>
                  <a:lnTo>
                    <a:pt x="2992" y="1621"/>
                  </a:lnTo>
                  <a:lnTo>
                    <a:pt x="3049" y="1565"/>
                  </a:lnTo>
                  <a:lnTo>
                    <a:pt x="3109" y="1512"/>
                  </a:lnTo>
                  <a:lnTo>
                    <a:pt x="3173" y="1463"/>
                  </a:lnTo>
                  <a:lnTo>
                    <a:pt x="3240" y="1418"/>
                  </a:lnTo>
                  <a:lnTo>
                    <a:pt x="3310" y="1377"/>
                  </a:lnTo>
                  <a:lnTo>
                    <a:pt x="3382" y="1340"/>
                  </a:lnTo>
                  <a:lnTo>
                    <a:pt x="3458" y="1306"/>
                  </a:lnTo>
                  <a:lnTo>
                    <a:pt x="3537" y="1278"/>
                  </a:lnTo>
                  <a:lnTo>
                    <a:pt x="3619" y="1254"/>
                  </a:lnTo>
                  <a:lnTo>
                    <a:pt x="3704" y="1235"/>
                  </a:lnTo>
                  <a:lnTo>
                    <a:pt x="3755" y="1225"/>
                  </a:lnTo>
                  <a:lnTo>
                    <a:pt x="3808" y="1217"/>
                  </a:lnTo>
                  <a:lnTo>
                    <a:pt x="3859" y="1210"/>
                  </a:lnTo>
                  <a:lnTo>
                    <a:pt x="3911" y="1206"/>
                  </a:lnTo>
                  <a:lnTo>
                    <a:pt x="3964" y="1203"/>
                  </a:lnTo>
                  <a:lnTo>
                    <a:pt x="4015" y="1201"/>
                  </a:lnTo>
                  <a:lnTo>
                    <a:pt x="4066" y="1201"/>
                  </a:lnTo>
                  <a:lnTo>
                    <a:pt x="4117" y="1204"/>
                  </a:lnTo>
                  <a:lnTo>
                    <a:pt x="4168" y="1207"/>
                  </a:lnTo>
                  <a:lnTo>
                    <a:pt x="4218" y="1213"/>
                  </a:lnTo>
                  <a:lnTo>
                    <a:pt x="4269" y="1221"/>
                  </a:lnTo>
                  <a:lnTo>
                    <a:pt x="4318" y="1231"/>
                  </a:lnTo>
                  <a:lnTo>
                    <a:pt x="4368" y="1242"/>
                  </a:lnTo>
                  <a:lnTo>
                    <a:pt x="4416" y="1256"/>
                  </a:lnTo>
                  <a:lnTo>
                    <a:pt x="4465" y="1272"/>
                  </a:lnTo>
                  <a:lnTo>
                    <a:pt x="4513" y="1290"/>
                  </a:lnTo>
                  <a:lnTo>
                    <a:pt x="4560" y="1310"/>
                  </a:lnTo>
                  <a:lnTo>
                    <a:pt x="4605" y="1332"/>
                  </a:lnTo>
                  <a:lnTo>
                    <a:pt x="4650" y="1358"/>
                  </a:lnTo>
                  <a:lnTo>
                    <a:pt x="4692" y="1384"/>
                  </a:lnTo>
                  <a:lnTo>
                    <a:pt x="4733" y="1411"/>
                  </a:lnTo>
                  <a:lnTo>
                    <a:pt x="4772" y="1441"/>
                  </a:lnTo>
                  <a:lnTo>
                    <a:pt x="4810" y="1472"/>
                  </a:lnTo>
                  <a:lnTo>
                    <a:pt x="4847" y="1505"/>
                  </a:lnTo>
                  <a:lnTo>
                    <a:pt x="4882" y="1540"/>
                  </a:lnTo>
                  <a:lnTo>
                    <a:pt x="4917" y="1576"/>
                  </a:lnTo>
                  <a:lnTo>
                    <a:pt x="4950" y="1614"/>
                  </a:lnTo>
                  <a:lnTo>
                    <a:pt x="4983" y="1654"/>
                  </a:lnTo>
                  <a:lnTo>
                    <a:pt x="5015" y="1694"/>
                  </a:lnTo>
                  <a:lnTo>
                    <a:pt x="5046" y="1736"/>
                  </a:lnTo>
                  <a:lnTo>
                    <a:pt x="5077" y="1780"/>
                  </a:lnTo>
                  <a:lnTo>
                    <a:pt x="5108" y="1825"/>
                  </a:lnTo>
                  <a:lnTo>
                    <a:pt x="5119" y="1841"/>
                  </a:lnTo>
                  <a:lnTo>
                    <a:pt x="5129" y="1858"/>
                  </a:lnTo>
                  <a:lnTo>
                    <a:pt x="5140" y="1874"/>
                  </a:lnTo>
                  <a:lnTo>
                    <a:pt x="5151" y="1891"/>
                  </a:lnTo>
                  <a:lnTo>
                    <a:pt x="5162" y="1908"/>
                  </a:lnTo>
                  <a:lnTo>
                    <a:pt x="5173" y="1924"/>
                  </a:lnTo>
                  <a:lnTo>
                    <a:pt x="5184" y="1942"/>
                  </a:lnTo>
                  <a:lnTo>
                    <a:pt x="5194" y="1959"/>
                  </a:lnTo>
                  <a:lnTo>
                    <a:pt x="5204" y="1975"/>
                  </a:lnTo>
                  <a:lnTo>
                    <a:pt x="5214" y="1992"/>
                  </a:lnTo>
                  <a:lnTo>
                    <a:pt x="5224" y="2009"/>
                  </a:lnTo>
                  <a:lnTo>
                    <a:pt x="5234" y="2025"/>
                  </a:lnTo>
                  <a:lnTo>
                    <a:pt x="5243" y="2042"/>
                  </a:lnTo>
                  <a:lnTo>
                    <a:pt x="5252" y="2059"/>
                  </a:lnTo>
                  <a:lnTo>
                    <a:pt x="5263" y="2076"/>
                  </a:lnTo>
                  <a:lnTo>
                    <a:pt x="5272" y="2093"/>
                  </a:lnTo>
                  <a:lnTo>
                    <a:pt x="5276" y="2101"/>
                  </a:lnTo>
                  <a:lnTo>
                    <a:pt x="5281" y="2110"/>
                  </a:lnTo>
                  <a:lnTo>
                    <a:pt x="5285" y="2120"/>
                  </a:lnTo>
                  <a:lnTo>
                    <a:pt x="5290" y="2129"/>
                  </a:lnTo>
                  <a:lnTo>
                    <a:pt x="5294" y="2139"/>
                  </a:lnTo>
                  <a:lnTo>
                    <a:pt x="5299" y="2148"/>
                  </a:lnTo>
                  <a:lnTo>
                    <a:pt x="5304" y="2158"/>
                  </a:lnTo>
                  <a:lnTo>
                    <a:pt x="5308" y="2169"/>
                  </a:lnTo>
                  <a:lnTo>
                    <a:pt x="5313" y="2179"/>
                  </a:lnTo>
                  <a:lnTo>
                    <a:pt x="5317" y="2189"/>
                  </a:lnTo>
                  <a:lnTo>
                    <a:pt x="5322" y="2199"/>
                  </a:lnTo>
                  <a:lnTo>
                    <a:pt x="5326" y="2210"/>
                  </a:lnTo>
                  <a:lnTo>
                    <a:pt x="5331" y="2220"/>
                  </a:lnTo>
                  <a:lnTo>
                    <a:pt x="5335" y="2230"/>
                  </a:lnTo>
                  <a:lnTo>
                    <a:pt x="5339" y="2241"/>
                  </a:lnTo>
                  <a:lnTo>
                    <a:pt x="5344" y="2252"/>
                  </a:lnTo>
                  <a:lnTo>
                    <a:pt x="5348" y="2241"/>
                  </a:lnTo>
                  <a:lnTo>
                    <a:pt x="5353" y="2230"/>
                  </a:lnTo>
                  <a:lnTo>
                    <a:pt x="5358" y="2220"/>
                  </a:lnTo>
                  <a:lnTo>
                    <a:pt x="5362" y="2210"/>
                  </a:lnTo>
                  <a:lnTo>
                    <a:pt x="5367" y="2199"/>
                  </a:lnTo>
                  <a:lnTo>
                    <a:pt x="5371" y="2189"/>
                  </a:lnTo>
                  <a:lnTo>
                    <a:pt x="5376" y="2179"/>
                  </a:lnTo>
                  <a:lnTo>
                    <a:pt x="5381" y="2169"/>
                  </a:lnTo>
                  <a:lnTo>
                    <a:pt x="5385" y="2158"/>
                  </a:lnTo>
                  <a:lnTo>
                    <a:pt x="5390" y="2148"/>
                  </a:lnTo>
                  <a:lnTo>
                    <a:pt x="5395" y="2139"/>
                  </a:lnTo>
                  <a:lnTo>
                    <a:pt x="5399" y="2129"/>
                  </a:lnTo>
                  <a:lnTo>
                    <a:pt x="5404" y="2120"/>
                  </a:lnTo>
                  <a:lnTo>
                    <a:pt x="5408" y="2110"/>
                  </a:lnTo>
                  <a:lnTo>
                    <a:pt x="5413" y="2101"/>
                  </a:lnTo>
                  <a:lnTo>
                    <a:pt x="5418" y="2093"/>
                  </a:lnTo>
                  <a:close/>
                  <a:moveTo>
                    <a:pt x="2432" y="0"/>
                  </a:moveTo>
                  <a:lnTo>
                    <a:pt x="2183" y="12"/>
                  </a:lnTo>
                  <a:lnTo>
                    <a:pt x="1942" y="48"/>
                  </a:lnTo>
                  <a:lnTo>
                    <a:pt x="1708" y="108"/>
                  </a:lnTo>
                  <a:lnTo>
                    <a:pt x="1486" y="190"/>
                  </a:lnTo>
                  <a:lnTo>
                    <a:pt x="1273" y="291"/>
                  </a:lnTo>
                  <a:lnTo>
                    <a:pt x="1073" y="412"/>
                  </a:lnTo>
                  <a:lnTo>
                    <a:pt x="887" y="551"/>
                  </a:lnTo>
                  <a:lnTo>
                    <a:pt x="714" y="707"/>
                  </a:lnTo>
                  <a:lnTo>
                    <a:pt x="557" y="878"/>
                  </a:lnTo>
                  <a:lnTo>
                    <a:pt x="418" y="1065"/>
                  </a:lnTo>
                  <a:lnTo>
                    <a:pt x="296" y="1263"/>
                  </a:lnTo>
                  <a:lnTo>
                    <a:pt x="194" y="1474"/>
                  </a:lnTo>
                  <a:lnTo>
                    <a:pt x="112" y="1696"/>
                  </a:lnTo>
                  <a:lnTo>
                    <a:pt x="53" y="1927"/>
                  </a:lnTo>
                  <a:lnTo>
                    <a:pt x="16" y="2167"/>
                  </a:lnTo>
                  <a:lnTo>
                    <a:pt x="4" y="2414"/>
                  </a:lnTo>
                  <a:lnTo>
                    <a:pt x="0" y="7843"/>
                  </a:lnTo>
                  <a:lnTo>
                    <a:pt x="4" y="7928"/>
                  </a:lnTo>
                  <a:lnTo>
                    <a:pt x="17" y="8013"/>
                  </a:lnTo>
                  <a:lnTo>
                    <a:pt x="37" y="8093"/>
                  </a:lnTo>
                  <a:lnTo>
                    <a:pt x="67" y="8170"/>
                  </a:lnTo>
                  <a:lnTo>
                    <a:pt x="102" y="8245"/>
                  </a:lnTo>
                  <a:lnTo>
                    <a:pt x="145" y="8314"/>
                  </a:lnTo>
                  <a:lnTo>
                    <a:pt x="193" y="8378"/>
                  </a:lnTo>
                  <a:lnTo>
                    <a:pt x="249" y="8438"/>
                  </a:lnTo>
                  <a:lnTo>
                    <a:pt x="308" y="8492"/>
                  </a:lnTo>
                  <a:lnTo>
                    <a:pt x="374" y="8541"/>
                  </a:lnTo>
                  <a:lnTo>
                    <a:pt x="444" y="8583"/>
                  </a:lnTo>
                  <a:lnTo>
                    <a:pt x="519" y="8619"/>
                  </a:lnTo>
                  <a:lnTo>
                    <a:pt x="596" y="8647"/>
                  </a:lnTo>
                  <a:lnTo>
                    <a:pt x="677" y="8667"/>
                  </a:lnTo>
                  <a:lnTo>
                    <a:pt x="762" y="8680"/>
                  </a:lnTo>
                  <a:lnTo>
                    <a:pt x="849" y="8685"/>
                  </a:lnTo>
                  <a:lnTo>
                    <a:pt x="935" y="8680"/>
                  </a:lnTo>
                  <a:lnTo>
                    <a:pt x="1020" y="8667"/>
                  </a:lnTo>
                  <a:lnTo>
                    <a:pt x="1101" y="8647"/>
                  </a:lnTo>
                  <a:lnTo>
                    <a:pt x="1180" y="8619"/>
                  </a:lnTo>
                  <a:lnTo>
                    <a:pt x="1253" y="8583"/>
                  </a:lnTo>
                  <a:lnTo>
                    <a:pt x="1323" y="8541"/>
                  </a:lnTo>
                  <a:lnTo>
                    <a:pt x="1389" y="8492"/>
                  </a:lnTo>
                  <a:lnTo>
                    <a:pt x="1450" y="8438"/>
                  </a:lnTo>
                  <a:lnTo>
                    <a:pt x="1504" y="8378"/>
                  </a:lnTo>
                  <a:lnTo>
                    <a:pt x="1553" y="8314"/>
                  </a:lnTo>
                  <a:lnTo>
                    <a:pt x="1595" y="8245"/>
                  </a:lnTo>
                  <a:lnTo>
                    <a:pt x="1632" y="8170"/>
                  </a:lnTo>
                  <a:lnTo>
                    <a:pt x="1660" y="8093"/>
                  </a:lnTo>
                  <a:lnTo>
                    <a:pt x="1680" y="8013"/>
                  </a:lnTo>
                  <a:lnTo>
                    <a:pt x="1693" y="7928"/>
                  </a:lnTo>
                  <a:lnTo>
                    <a:pt x="1698" y="7843"/>
                  </a:lnTo>
                  <a:lnTo>
                    <a:pt x="2746" y="12542"/>
                  </a:lnTo>
                  <a:lnTo>
                    <a:pt x="5161" y="12542"/>
                  </a:lnTo>
                  <a:lnTo>
                    <a:pt x="4870" y="10071"/>
                  </a:lnTo>
                  <a:lnTo>
                    <a:pt x="4869" y="10069"/>
                  </a:lnTo>
                  <a:lnTo>
                    <a:pt x="4869" y="10068"/>
                  </a:lnTo>
                  <a:lnTo>
                    <a:pt x="4869" y="10067"/>
                  </a:lnTo>
                  <a:lnTo>
                    <a:pt x="4869" y="10068"/>
                  </a:lnTo>
                  <a:lnTo>
                    <a:pt x="4869" y="10069"/>
                  </a:lnTo>
                  <a:lnTo>
                    <a:pt x="4869" y="10070"/>
                  </a:lnTo>
                  <a:lnTo>
                    <a:pt x="4869" y="10071"/>
                  </a:lnTo>
                  <a:lnTo>
                    <a:pt x="4869" y="10072"/>
                  </a:lnTo>
                  <a:lnTo>
                    <a:pt x="4869" y="10073"/>
                  </a:lnTo>
                  <a:lnTo>
                    <a:pt x="4869" y="10074"/>
                  </a:lnTo>
                  <a:lnTo>
                    <a:pt x="4869" y="10073"/>
                  </a:lnTo>
                  <a:lnTo>
                    <a:pt x="4869" y="10072"/>
                  </a:lnTo>
                  <a:lnTo>
                    <a:pt x="4870" y="10071"/>
                  </a:lnTo>
                  <a:lnTo>
                    <a:pt x="4872" y="10020"/>
                  </a:lnTo>
                  <a:lnTo>
                    <a:pt x="4879" y="9972"/>
                  </a:lnTo>
                  <a:lnTo>
                    <a:pt x="4892" y="9926"/>
                  </a:lnTo>
                  <a:lnTo>
                    <a:pt x="4908" y="9880"/>
                  </a:lnTo>
                  <a:lnTo>
                    <a:pt x="4928" y="9837"/>
                  </a:lnTo>
                  <a:lnTo>
                    <a:pt x="4952" y="9796"/>
                  </a:lnTo>
                  <a:lnTo>
                    <a:pt x="4979" y="9758"/>
                  </a:lnTo>
                  <a:lnTo>
                    <a:pt x="5011" y="9721"/>
                  </a:lnTo>
                  <a:lnTo>
                    <a:pt x="5045" y="9688"/>
                  </a:lnTo>
                  <a:lnTo>
                    <a:pt x="5082" y="9659"/>
                  </a:lnTo>
                  <a:lnTo>
                    <a:pt x="5122" y="9634"/>
                  </a:lnTo>
                  <a:lnTo>
                    <a:pt x="5163" y="9612"/>
                  </a:lnTo>
                  <a:lnTo>
                    <a:pt x="5208" y="9595"/>
                  </a:lnTo>
                  <a:lnTo>
                    <a:pt x="5254" y="9582"/>
                  </a:lnTo>
                  <a:lnTo>
                    <a:pt x="5302" y="9574"/>
                  </a:lnTo>
                  <a:lnTo>
                    <a:pt x="5351" y="9572"/>
                  </a:lnTo>
                  <a:lnTo>
                    <a:pt x="5400" y="9574"/>
                  </a:lnTo>
                  <a:lnTo>
                    <a:pt x="5449" y="9582"/>
                  </a:lnTo>
                  <a:lnTo>
                    <a:pt x="5495" y="9595"/>
                  </a:lnTo>
                  <a:lnTo>
                    <a:pt x="5539" y="9612"/>
                  </a:lnTo>
                  <a:lnTo>
                    <a:pt x="5581" y="9634"/>
                  </a:lnTo>
                  <a:lnTo>
                    <a:pt x="5620" y="9659"/>
                  </a:lnTo>
                  <a:lnTo>
                    <a:pt x="5658" y="9688"/>
                  </a:lnTo>
                  <a:lnTo>
                    <a:pt x="5692" y="9721"/>
                  </a:lnTo>
                  <a:lnTo>
                    <a:pt x="5723" y="9758"/>
                  </a:lnTo>
                  <a:lnTo>
                    <a:pt x="5751" y="9796"/>
                  </a:lnTo>
                  <a:lnTo>
                    <a:pt x="5775" y="9837"/>
                  </a:lnTo>
                  <a:lnTo>
                    <a:pt x="5795" y="9880"/>
                  </a:lnTo>
                  <a:lnTo>
                    <a:pt x="5811" y="9926"/>
                  </a:lnTo>
                  <a:lnTo>
                    <a:pt x="5824" y="9972"/>
                  </a:lnTo>
                  <a:lnTo>
                    <a:pt x="5831" y="10020"/>
                  </a:lnTo>
                  <a:lnTo>
                    <a:pt x="5834" y="10071"/>
                  </a:lnTo>
                  <a:lnTo>
                    <a:pt x="5834" y="10072"/>
                  </a:lnTo>
                  <a:lnTo>
                    <a:pt x="5834" y="10073"/>
                  </a:lnTo>
                  <a:lnTo>
                    <a:pt x="5834" y="10074"/>
                  </a:lnTo>
                  <a:lnTo>
                    <a:pt x="5834" y="10073"/>
                  </a:lnTo>
                  <a:lnTo>
                    <a:pt x="5834" y="10072"/>
                  </a:lnTo>
                  <a:lnTo>
                    <a:pt x="5834" y="10071"/>
                  </a:lnTo>
                  <a:lnTo>
                    <a:pt x="5834" y="10070"/>
                  </a:lnTo>
                  <a:lnTo>
                    <a:pt x="5834" y="10069"/>
                  </a:lnTo>
                  <a:lnTo>
                    <a:pt x="5834" y="10068"/>
                  </a:lnTo>
                  <a:lnTo>
                    <a:pt x="5834" y="10067"/>
                  </a:lnTo>
                  <a:lnTo>
                    <a:pt x="5834" y="10068"/>
                  </a:lnTo>
                  <a:lnTo>
                    <a:pt x="5834" y="10069"/>
                  </a:lnTo>
                  <a:lnTo>
                    <a:pt x="5834" y="10071"/>
                  </a:lnTo>
                  <a:lnTo>
                    <a:pt x="5544" y="12542"/>
                  </a:lnTo>
                  <a:lnTo>
                    <a:pt x="7958" y="12542"/>
                  </a:lnTo>
                  <a:lnTo>
                    <a:pt x="9006" y="7843"/>
                  </a:lnTo>
                  <a:lnTo>
                    <a:pt x="9010" y="7928"/>
                  </a:lnTo>
                  <a:lnTo>
                    <a:pt x="9023" y="8013"/>
                  </a:lnTo>
                  <a:lnTo>
                    <a:pt x="9043" y="8093"/>
                  </a:lnTo>
                  <a:lnTo>
                    <a:pt x="9072" y="8170"/>
                  </a:lnTo>
                  <a:lnTo>
                    <a:pt x="9108" y="8245"/>
                  </a:lnTo>
                  <a:lnTo>
                    <a:pt x="9150" y="8314"/>
                  </a:lnTo>
                  <a:lnTo>
                    <a:pt x="9199" y="8378"/>
                  </a:lnTo>
                  <a:lnTo>
                    <a:pt x="9254" y="8438"/>
                  </a:lnTo>
                  <a:lnTo>
                    <a:pt x="9314" y="8492"/>
                  </a:lnTo>
                  <a:lnTo>
                    <a:pt x="9380" y="8541"/>
                  </a:lnTo>
                  <a:lnTo>
                    <a:pt x="9450" y="8583"/>
                  </a:lnTo>
                  <a:lnTo>
                    <a:pt x="9524" y="8619"/>
                  </a:lnTo>
                  <a:lnTo>
                    <a:pt x="9602" y="8647"/>
                  </a:lnTo>
                  <a:lnTo>
                    <a:pt x="9683" y="8667"/>
                  </a:lnTo>
                  <a:lnTo>
                    <a:pt x="9768" y="8680"/>
                  </a:lnTo>
                  <a:lnTo>
                    <a:pt x="9855" y="8685"/>
                  </a:lnTo>
                  <a:lnTo>
                    <a:pt x="9941" y="8680"/>
                  </a:lnTo>
                  <a:lnTo>
                    <a:pt x="10026" y="8667"/>
                  </a:lnTo>
                  <a:lnTo>
                    <a:pt x="10107" y="8647"/>
                  </a:lnTo>
                  <a:lnTo>
                    <a:pt x="10184" y="8619"/>
                  </a:lnTo>
                  <a:lnTo>
                    <a:pt x="10258" y="8583"/>
                  </a:lnTo>
                  <a:lnTo>
                    <a:pt x="10329" y="8541"/>
                  </a:lnTo>
                  <a:lnTo>
                    <a:pt x="10394" y="8492"/>
                  </a:lnTo>
                  <a:lnTo>
                    <a:pt x="10454" y="8438"/>
                  </a:lnTo>
                  <a:lnTo>
                    <a:pt x="10509" y="8378"/>
                  </a:lnTo>
                  <a:lnTo>
                    <a:pt x="10558" y="8314"/>
                  </a:lnTo>
                  <a:lnTo>
                    <a:pt x="10601" y="8245"/>
                  </a:lnTo>
                  <a:lnTo>
                    <a:pt x="10636" y="8170"/>
                  </a:lnTo>
                  <a:lnTo>
                    <a:pt x="10666" y="8093"/>
                  </a:lnTo>
                  <a:lnTo>
                    <a:pt x="10686" y="8013"/>
                  </a:lnTo>
                  <a:lnTo>
                    <a:pt x="10699" y="7928"/>
                  </a:lnTo>
                  <a:lnTo>
                    <a:pt x="10704" y="7843"/>
                  </a:lnTo>
                  <a:lnTo>
                    <a:pt x="10701" y="2409"/>
                  </a:lnTo>
                  <a:lnTo>
                    <a:pt x="10688" y="2162"/>
                  </a:lnTo>
                  <a:lnTo>
                    <a:pt x="10651" y="1922"/>
                  </a:lnTo>
                  <a:lnTo>
                    <a:pt x="10592" y="1692"/>
                  </a:lnTo>
                  <a:lnTo>
                    <a:pt x="10510" y="1470"/>
                  </a:lnTo>
                  <a:lnTo>
                    <a:pt x="10408" y="1259"/>
                  </a:lnTo>
                  <a:lnTo>
                    <a:pt x="10285" y="1061"/>
                  </a:lnTo>
                  <a:lnTo>
                    <a:pt x="10146" y="875"/>
                  </a:lnTo>
                  <a:lnTo>
                    <a:pt x="9989" y="704"/>
                  </a:lnTo>
                  <a:lnTo>
                    <a:pt x="9816" y="549"/>
                  </a:lnTo>
                  <a:lnTo>
                    <a:pt x="9629" y="410"/>
                  </a:lnTo>
                  <a:lnTo>
                    <a:pt x="9429" y="290"/>
                  </a:lnTo>
                  <a:lnTo>
                    <a:pt x="9217" y="189"/>
                  </a:lnTo>
                  <a:lnTo>
                    <a:pt x="8994" y="107"/>
                  </a:lnTo>
                  <a:lnTo>
                    <a:pt x="8761" y="48"/>
                  </a:lnTo>
                  <a:lnTo>
                    <a:pt x="8520" y="12"/>
                  </a:lnTo>
                  <a:lnTo>
                    <a:pt x="8272" y="0"/>
                  </a:lnTo>
                  <a:lnTo>
                    <a:pt x="24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Oval 15"/>
            <p:cNvSpPr>
              <a:spLocks noChangeArrowheads="1"/>
            </p:cNvSpPr>
            <p:nvPr/>
          </p:nvSpPr>
          <p:spPr bwMode="auto">
            <a:xfrm>
              <a:off x="457200" y="5867400"/>
              <a:ext cx="152400" cy="152400"/>
            </a:xfrm>
            <a:prstGeom prst="ellipse">
              <a:avLst/>
            </a:prstGeom>
            <a:solidFill>
              <a:schemeClr val="tx1"/>
            </a:solidFill>
            <a:ln w="9525">
              <a:solidFill>
                <a:schemeClr val="tx1"/>
              </a:solidFill>
              <a:round/>
              <a:headEnd/>
              <a:tailEnd/>
            </a:ln>
          </p:spPr>
          <p:txBody>
            <a:bodyPr wrap="none" anchor="ctr"/>
            <a:lstStyle/>
            <a:p>
              <a:endParaRPr lang="en-US" sz="1800">
                <a:solidFill>
                  <a:srgbClr val="000000"/>
                </a:solidFill>
              </a:endParaRPr>
            </a:p>
          </p:txBody>
        </p:sp>
      </p:grpSp>
      <p:grpSp>
        <p:nvGrpSpPr>
          <p:cNvPr id="2" name="Group 1"/>
          <p:cNvGrpSpPr/>
          <p:nvPr/>
        </p:nvGrpSpPr>
        <p:grpSpPr>
          <a:xfrm>
            <a:off x="609600" y="1102406"/>
            <a:ext cx="8534400" cy="4511569"/>
            <a:chOff x="609600" y="1102406"/>
            <a:chExt cx="8534400" cy="4511569"/>
          </a:xfrm>
        </p:grpSpPr>
        <p:sp>
          <p:nvSpPr>
            <p:cNvPr id="34830" name="Rectangle 8"/>
            <p:cNvSpPr>
              <a:spLocks noChangeArrowheads="1"/>
            </p:cNvSpPr>
            <p:nvPr/>
          </p:nvSpPr>
          <p:spPr bwMode="auto">
            <a:xfrm>
              <a:off x="609600" y="1121003"/>
              <a:ext cx="3512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dirty="0">
                  <a:solidFill>
                    <a:srgbClr val="C00000"/>
                  </a:solidFill>
                  <a:latin typeface="Arial Black" pitchFamily="34" charset="0"/>
                </a:rPr>
                <a:t>20 Years Ago</a:t>
              </a:r>
            </a:p>
          </p:txBody>
        </p:sp>
        <p:sp>
          <p:nvSpPr>
            <p:cNvPr id="34831" name="Text Box 9"/>
            <p:cNvSpPr txBox="1">
              <a:spLocks noChangeArrowheads="1"/>
            </p:cNvSpPr>
            <p:nvPr/>
          </p:nvSpPr>
          <p:spPr bwMode="auto">
            <a:xfrm>
              <a:off x="838200" y="5029200"/>
              <a:ext cx="3209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algn="ctr" eaLnBrk="0" fontAlgn="base" hangingPunct="0">
                <a:spcBef>
                  <a:spcPct val="0"/>
                </a:spcBef>
                <a:spcAft>
                  <a:spcPct val="0"/>
                </a:spcAft>
                <a:defRPr sz="2800">
                  <a:solidFill>
                    <a:schemeClr val="tx1"/>
                  </a:solidFill>
                  <a:latin typeface="Arial" pitchFamily="34" charset="0"/>
                </a:defRPr>
              </a:lvl6pPr>
              <a:lvl7pPr marL="2971800" indent="-228600" algn="ctr" eaLnBrk="0" fontAlgn="base" hangingPunct="0">
                <a:spcBef>
                  <a:spcPct val="0"/>
                </a:spcBef>
                <a:spcAft>
                  <a:spcPct val="0"/>
                </a:spcAft>
                <a:defRPr sz="2800">
                  <a:solidFill>
                    <a:schemeClr val="tx1"/>
                  </a:solidFill>
                  <a:latin typeface="Arial" pitchFamily="34" charset="0"/>
                </a:defRPr>
              </a:lvl7pPr>
              <a:lvl8pPr marL="3429000" indent="-228600" algn="ctr" eaLnBrk="0" fontAlgn="base" hangingPunct="0">
                <a:spcBef>
                  <a:spcPct val="0"/>
                </a:spcBef>
                <a:spcAft>
                  <a:spcPct val="0"/>
                </a:spcAft>
                <a:defRPr sz="2800">
                  <a:solidFill>
                    <a:schemeClr val="tx1"/>
                  </a:solidFill>
                  <a:latin typeface="Arial" pitchFamily="34" charset="0"/>
                </a:defRPr>
              </a:lvl8pPr>
              <a:lvl9pPr marL="3886200" indent="-228600" algn="ctr" eaLnBrk="0" fontAlgn="base" hangingPunct="0">
                <a:spcBef>
                  <a:spcPct val="0"/>
                </a:spcBef>
                <a:spcAft>
                  <a:spcPct val="0"/>
                </a:spcAft>
                <a:defRPr sz="2800">
                  <a:solidFill>
                    <a:schemeClr val="tx1"/>
                  </a:solidFill>
                  <a:latin typeface="Arial" pitchFamily="34" charset="0"/>
                </a:defRPr>
              </a:lvl9pPr>
            </a:lstStyle>
            <a:p>
              <a:pPr algn="l" eaLnBrk="1" hangingPunct="1"/>
              <a:r>
                <a:rPr lang="en-US" sz="3200" b="1" dirty="0">
                  <a:cs typeface="Times New Roman" pitchFamily="18" charset="0"/>
                </a:rPr>
                <a:t>2.4 ounces</a:t>
              </a:r>
            </a:p>
          </p:txBody>
        </p:sp>
        <p:sp>
          <p:nvSpPr>
            <p:cNvPr id="34828" name="Rectangle 11"/>
            <p:cNvSpPr>
              <a:spLocks noChangeArrowheads="1"/>
            </p:cNvSpPr>
            <p:nvPr/>
          </p:nvSpPr>
          <p:spPr bwMode="auto">
            <a:xfrm>
              <a:off x="6096229" y="1102406"/>
              <a:ext cx="16921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dirty="0">
                  <a:solidFill>
                    <a:srgbClr val="C00000"/>
                  </a:solidFill>
                  <a:latin typeface="Arial Black" pitchFamily="34" charset="0"/>
                </a:rPr>
                <a:t>Today</a:t>
              </a:r>
            </a:p>
          </p:txBody>
        </p:sp>
        <p:sp>
          <p:nvSpPr>
            <p:cNvPr id="34829" name="Rectangle 12"/>
            <p:cNvSpPr>
              <a:spLocks noChangeArrowheads="1"/>
            </p:cNvSpPr>
            <p:nvPr/>
          </p:nvSpPr>
          <p:spPr bwMode="auto">
            <a:xfrm>
              <a:off x="5999126" y="5029200"/>
              <a:ext cx="23066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3200" dirty="0">
                  <a:solidFill>
                    <a:schemeClr val="tx1"/>
                  </a:solidFill>
                </a:rPr>
                <a:t>6.9</a:t>
              </a:r>
              <a:r>
                <a:rPr lang="en-US" sz="3200" b="1" dirty="0">
                  <a:solidFill>
                    <a:schemeClr val="tx1"/>
                  </a:solidFill>
                </a:rPr>
                <a:t> ounces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895600"/>
              <a:ext cx="2529114" cy="129896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7319" y="1981200"/>
              <a:ext cx="4726681" cy="2926480"/>
            </a:xfrm>
            <a:prstGeom prst="rect">
              <a:avLst/>
            </a:prstGeom>
          </p:spPr>
        </p:pic>
      </p:grpSp>
    </p:spTree>
    <p:extLst>
      <p:ext uri="{BB962C8B-B14F-4D97-AF65-F5344CB8AC3E}">
        <p14:creationId xmlns:p14="http://schemas.microsoft.com/office/powerpoint/2010/main" val="2180145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0"/>
            <a:ext cx="9144000" cy="990600"/>
          </a:xfrm>
          <a:solidFill>
            <a:srgbClr val="C00000"/>
          </a:solidFill>
        </p:spPr>
        <p:txBody>
          <a:bodyPr/>
          <a:lstStyle/>
          <a:p>
            <a:pPr eaLnBrk="1" hangingPunct="1"/>
            <a:r>
              <a:rPr lang="en-US" dirty="0">
                <a:solidFill>
                  <a:schemeClr val="bg2"/>
                </a:solidFill>
              </a:rPr>
              <a:t>Guess the calorie difference! </a:t>
            </a:r>
          </a:p>
        </p:txBody>
      </p:sp>
      <p:grpSp>
        <p:nvGrpSpPr>
          <p:cNvPr id="11" name="Group 10"/>
          <p:cNvGrpSpPr/>
          <p:nvPr/>
        </p:nvGrpSpPr>
        <p:grpSpPr>
          <a:xfrm>
            <a:off x="400365" y="6019800"/>
            <a:ext cx="590235" cy="763588"/>
            <a:chOff x="304800" y="5867400"/>
            <a:chExt cx="457200" cy="763588"/>
          </a:xfrm>
        </p:grpSpPr>
        <p:sp>
          <p:nvSpPr>
            <p:cNvPr id="12" name="Freeform 11"/>
            <p:cNvSpPr>
              <a:spLocks noEditPoints="1"/>
            </p:cNvSpPr>
            <p:nvPr/>
          </p:nvSpPr>
          <p:spPr bwMode="auto">
            <a:xfrm>
              <a:off x="304800" y="6096000"/>
              <a:ext cx="457200" cy="534988"/>
            </a:xfrm>
            <a:custGeom>
              <a:avLst/>
              <a:gdLst>
                <a:gd name="T0" fmla="*/ 2147483647 w 10704"/>
                <a:gd name="T1" fmla="*/ 2147483647 h 12542"/>
                <a:gd name="T2" fmla="*/ 2147483647 w 10704"/>
                <a:gd name="T3" fmla="*/ 2147483647 h 12542"/>
                <a:gd name="T4" fmla="*/ 2147483647 w 10704"/>
                <a:gd name="T5" fmla="*/ 2147483647 h 12542"/>
                <a:gd name="T6" fmla="*/ 2147483647 w 10704"/>
                <a:gd name="T7" fmla="*/ 2147483647 h 12542"/>
                <a:gd name="T8" fmla="*/ 2147483647 w 10704"/>
                <a:gd name="T9" fmla="*/ 2147483647 h 12542"/>
                <a:gd name="T10" fmla="*/ 2147483647 w 10704"/>
                <a:gd name="T11" fmla="*/ 2147483647 h 12542"/>
                <a:gd name="T12" fmla="*/ 2147483647 w 10704"/>
                <a:gd name="T13" fmla="*/ 2147483647 h 12542"/>
                <a:gd name="T14" fmla="*/ 2147483647 w 10704"/>
                <a:gd name="T15" fmla="*/ 2147483647 h 12542"/>
                <a:gd name="T16" fmla="*/ 2147483647 w 10704"/>
                <a:gd name="T17" fmla="*/ 2147483647 h 12542"/>
                <a:gd name="T18" fmla="*/ 2147483647 w 10704"/>
                <a:gd name="T19" fmla="*/ 2147483647 h 12542"/>
                <a:gd name="T20" fmla="*/ 2147483647 w 10704"/>
                <a:gd name="T21" fmla="*/ 2147483647 h 12542"/>
                <a:gd name="T22" fmla="*/ 2147483647 w 10704"/>
                <a:gd name="T23" fmla="*/ 2147483647 h 12542"/>
                <a:gd name="T24" fmla="*/ 2147483647 w 10704"/>
                <a:gd name="T25" fmla="*/ 2147483647 h 12542"/>
                <a:gd name="T26" fmla="*/ 2147483647 w 10704"/>
                <a:gd name="T27" fmla="*/ 2147483647 h 12542"/>
                <a:gd name="T28" fmla="*/ 2147483647 w 10704"/>
                <a:gd name="T29" fmla="*/ 2147483647 h 12542"/>
                <a:gd name="T30" fmla="*/ 2147483647 w 10704"/>
                <a:gd name="T31" fmla="*/ 2147483647 h 12542"/>
                <a:gd name="T32" fmla="*/ 2147483647 w 10704"/>
                <a:gd name="T33" fmla="*/ 2147483647 h 12542"/>
                <a:gd name="T34" fmla="*/ 2147483647 w 10704"/>
                <a:gd name="T35" fmla="*/ 2147483647 h 12542"/>
                <a:gd name="T36" fmla="*/ 2147483647 w 10704"/>
                <a:gd name="T37" fmla="*/ 2147483647 h 12542"/>
                <a:gd name="T38" fmla="*/ 2147483647 w 10704"/>
                <a:gd name="T39" fmla="*/ 2147483647 h 12542"/>
                <a:gd name="T40" fmla="*/ 2147483647 w 10704"/>
                <a:gd name="T41" fmla="*/ 2147483647 h 12542"/>
                <a:gd name="T42" fmla="*/ 2147483647 w 10704"/>
                <a:gd name="T43" fmla="*/ 2147483647 h 12542"/>
                <a:gd name="T44" fmla="*/ 2147483647 w 10704"/>
                <a:gd name="T45" fmla="*/ 2147483647 h 12542"/>
                <a:gd name="T46" fmla="*/ 2147483647 w 10704"/>
                <a:gd name="T47" fmla="*/ 2147483647 h 12542"/>
                <a:gd name="T48" fmla="*/ 2147483647 w 10704"/>
                <a:gd name="T49" fmla="*/ 2147483647 h 12542"/>
                <a:gd name="T50" fmla="*/ 2147483647 w 10704"/>
                <a:gd name="T51" fmla="*/ 2147483647 h 12542"/>
                <a:gd name="T52" fmla="*/ 2147483647 w 10704"/>
                <a:gd name="T53" fmla="*/ 2147483647 h 12542"/>
                <a:gd name="T54" fmla="*/ 2147483647 w 10704"/>
                <a:gd name="T55" fmla="*/ 2147483647 h 12542"/>
                <a:gd name="T56" fmla="*/ 2147483647 w 10704"/>
                <a:gd name="T57" fmla="*/ 2147483647 h 12542"/>
                <a:gd name="T58" fmla="*/ 2147483647 w 10704"/>
                <a:gd name="T59" fmla="*/ 2147483647 h 12542"/>
                <a:gd name="T60" fmla="*/ 2147483647 w 10704"/>
                <a:gd name="T61" fmla="*/ 2147483647 h 12542"/>
                <a:gd name="T62" fmla="*/ 2147483647 w 10704"/>
                <a:gd name="T63" fmla="*/ 2147483647 h 12542"/>
                <a:gd name="T64" fmla="*/ 2147483647 w 10704"/>
                <a:gd name="T65" fmla="*/ 2147483647 h 12542"/>
                <a:gd name="T66" fmla="*/ 2147483647 w 10704"/>
                <a:gd name="T67" fmla="*/ 2147483647 h 12542"/>
                <a:gd name="T68" fmla="*/ 2147483647 w 10704"/>
                <a:gd name="T69" fmla="*/ 2147483647 h 12542"/>
                <a:gd name="T70" fmla="*/ 2147483647 w 10704"/>
                <a:gd name="T71" fmla="*/ 2147483647 h 12542"/>
                <a:gd name="T72" fmla="*/ 2147483647 w 10704"/>
                <a:gd name="T73" fmla="*/ 2147483647 h 12542"/>
                <a:gd name="T74" fmla="*/ 2147483647 w 10704"/>
                <a:gd name="T75" fmla="*/ 2147483647 h 12542"/>
                <a:gd name="T76" fmla="*/ 2147483647 w 10704"/>
                <a:gd name="T77" fmla="*/ 2147483647 h 12542"/>
                <a:gd name="T78" fmla="*/ 2147483647 w 10704"/>
                <a:gd name="T79" fmla="*/ 2147483647 h 12542"/>
                <a:gd name="T80" fmla="*/ 2147483647 w 10704"/>
                <a:gd name="T81" fmla="*/ 2147483647 h 12542"/>
                <a:gd name="T82" fmla="*/ 2147483647 w 10704"/>
                <a:gd name="T83" fmla="*/ 2147483647 h 12542"/>
                <a:gd name="T84" fmla="*/ 2147483647 w 10704"/>
                <a:gd name="T85" fmla="*/ 2147483647 h 12542"/>
                <a:gd name="T86" fmla="*/ 2147483647 w 10704"/>
                <a:gd name="T87" fmla="*/ 2147483647 h 12542"/>
                <a:gd name="T88" fmla="*/ 2147483647 w 10704"/>
                <a:gd name="T89" fmla="*/ 2147483647 h 12542"/>
                <a:gd name="T90" fmla="*/ 2147483647 w 10704"/>
                <a:gd name="T91" fmla="*/ 2147483647 h 12542"/>
                <a:gd name="T92" fmla="*/ 2147483647 w 10704"/>
                <a:gd name="T93" fmla="*/ 2147483647 h 12542"/>
                <a:gd name="T94" fmla="*/ 2147483647 w 10704"/>
                <a:gd name="T95" fmla="*/ 2147483647 h 12542"/>
                <a:gd name="T96" fmla="*/ 2147483647 w 10704"/>
                <a:gd name="T97" fmla="*/ 2147483647 h 12542"/>
                <a:gd name="T98" fmla="*/ 2147483647 w 10704"/>
                <a:gd name="T99" fmla="*/ 2147483647 h 12542"/>
                <a:gd name="T100" fmla="*/ 2147483647 w 10704"/>
                <a:gd name="T101" fmla="*/ 2147483647 h 12542"/>
                <a:gd name="T102" fmla="*/ 2147483647 w 10704"/>
                <a:gd name="T103" fmla="*/ 2147483647 h 12542"/>
                <a:gd name="T104" fmla="*/ 2147483647 w 10704"/>
                <a:gd name="T105" fmla="*/ 2147483647 h 12542"/>
                <a:gd name="T106" fmla="*/ 2147483647 w 10704"/>
                <a:gd name="T107" fmla="*/ 2147483647 h 12542"/>
                <a:gd name="T108" fmla="*/ 2147483647 w 10704"/>
                <a:gd name="T109" fmla="*/ 2147483647 h 12542"/>
                <a:gd name="T110" fmla="*/ 2147483647 w 10704"/>
                <a:gd name="T111" fmla="*/ 2147483647 h 12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4"/>
                <a:gd name="T169" fmla="*/ 0 h 12542"/>
                <a:gd name="T170" fmla="*/ 10704 w 10704"/>
                <a:gd name="T171" fmla="*/ 12542 h 125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4" h="12542">
                  <a:moveTo>
                    <a:pt x="5418" y="2093"/>
                  </a:moveTo>
                  <a:lnTo>
                    <a:pt x="5426" y="2076"/>
                  </a:lnTo>
                  <a:lnTo>
                    <a:pt x="5436" y="2059"/>
                  </a:lnTo>
                  <a:lnTo>
                    <a:pt x="5446" y="2042"/>
                  </a:lnTo>
                  <a:lnTo>
                    <a:pt x="5455" y="2025"/>
                  </a:lnTo>
                  <a:lnTo>
                    <a:pt x="5465" y="2009"/>
                  </a:lnTo>
                  <a:lnTo>
                    <a:pt x="5475" y="1992"/>
                  </a:lnTo>
                  <a:lnTo>
                    <a:pt x="5485" y="1975"/>
                  </a:lnTo>
                  <a:lnTo>
                    <a:pt x="5495" y="1959"/>
                  </a:lnTo>
                  <a:lnTo>
                    <a:pt x="5505" y="1942"/>
                  </a:lnTo>
                  <a:lnTo>
                    <a:pt x="5516" y="1924"/>
                  </a:lnTo>
                  <a:lnTo>
                    <a:pt x="5527" y="1908"/>
                  </a:lnTo>
                  <a:lnTo>
                    <a:pt x="5537" y="1891"/>
                  </a:lnTo>
                  <a:lnTo>
                    <a:pt x="5549" y="1874"/>
                  </a:lnTo>
                  <a:lnTo>
                    <a:pt x="5560" y="1858"/>
                  </a:lnTo>
                  <a:lnTo>
                    <a:pt x="5571" y="1841"/>
                  </a:lnTo>
                  <a:lnTo>
                    <a:pt x="5583" y="1825"/>
                  </a:lnTo>
                  <a:lnTo>
                    <a:pt x="5612" y="1780"/>
                  </a:lnTo>
                  <a:lnTo>
                    <a:pt x="5644" y="1736"/>
                  </a:lnTo>
                  <a:lnTo>
                    <a:pt x="5674" y="1694"/>
                  </a:lnTo>
                  <a:lnTo>
                    <a:pt x="5706" y="1654"/>
                  </a:lnTo>
                  <a:lnTo>
                    <a:pt x="5739" y="1614"/>
                  </a:lnTo>
                  <a:lnTo>
                    <a:pt x="5772" y="1576"/>
                  </a:lnTo>
                  <a:lnTo>
                    <a:pt x="5807" y="1540"/>
                  </a:lnTo>
                  <a:lnTo>
                    <a:pt x="5843" y="1505"/>
                  </a:lnTo>
                  <a:lnTo>
                    <a:pt x="5879" y="1472"/>
                  </a:lnTo>
                  <a:lnTo>
                    <a:pt x="5918" y="1441"/>
                  </a:lnTo>
                  <a:lnTo>
                    <a:pt x="5957" y="1411"/>
                  </a:lnTo>
                  <a:lnTo>
                    <a:pt x="5997" y="1384"/>
                  </a:lnTo>
                  <a:lnTo>
                    <a:pt x="6040" y="1358"/>
                  </a:lnTo>
                  <a:lnTo>
                    <a:pt x="6083" y="1332"/>
                  </a:lnTo>
                  <a:lnTo>
                    <a:pt x="6129" y="1310"/>
                  </a:lnTo>
                  <a:lnTo>
                    <a:pt x="6177" y="1290"/>
                  </a:lnTo>
                  <a:lnTo>
                    <a:pt x="6225" y="1272"/>
                  </a:lnTo>
                  <a:lnTo>
                    <a:pt x="6272" y="1256"/>
                  </a:lnTo>
                  <a:lnTo>
                    <a:pt x="6322" y="1242"/>
                  </a:lnTo>
                  <a:lnTo>
                    <a:pt x="6370" y="1231"/>
                  </a:lnTo>
                  <a:lnTo>
                    <a:pt x="6421" y="1221"/>
                  </a:lnTo>
                  <a:lnTo>
                    <a:pt x="6471" y="1213"/>
                  </a:lnTo>
                  <a:lnTo>
                    <a:pt x="6521" y="1207"/>
                  </a:lnTo>
                  <a:lnTo>
                    <a:pt x="6573" y="1204"/>
                  </a:lnTo>
                  <a:lnTo>
                    <a:pt x="6623" y="1201"/>
                  </a:lnTo>
                  <a:lnTo>
                    <a:pt x="6675" y="1201"/>
                  </a:lnTo>
                  <a:lnTo>
                    <a:pt x="6726" y="1203"/>
                  </a:lnTo>
                  <a:lnTo>
                    <a:pt x="6778" y="1206"/>
                  </a:lnTo>
                  <a:lnTo>
                    <a:pt x="6829" y="1210"/>
                  </a:lnTo>
                  <a:lnTo>
                    <a:pt x="6882" y="1217"/>
                  </a:lnTo>
                  <a:lnTo>
                    <a:pt x="6933" y="1225"/>
                  </a:lnTo>
                  <a:lnTo>
                    <a:pt x="6986" y="1235"/>
                  </a:lnTo>
                  <a:lnTo>
                    <a:pt x="7070" y="1254"/>
                  </a:lnTo>
                  <a:lnTo>
                    <a:pt x="7152" y="1278"/>
                  </a:lnTo>
                  <a:lnTo>
                    <a:pt x="7231" y="1306"/>
                  </a:lnTo>
                  <a:lnTo>
                    <a:pt x="7306" y="1340"/>
                  </a:lnTo>
                  <a:lnTo>
                    <a:pt x="7379" y="1377"/>
                  </a:lnTo>
                  <a:lnTo>
                    <a:pt x="7450" y="1418"/>
                  </a:lnTo>
                  <a:lnTo>
                    <a:pt x="7517" y="1463"/>
                  </a:lnTo>
                  <a:lnTo>
                    <a:pt x="7580" y="1512"/>
                  </a:lnTo>
                  <a:lnTo>
                    <a:pt x="7641" y="1565"/>
                  </a:lnTo>
                  <a:lnTo>
                    <a:pt x="7698" y="1621"/>
                  </a:lnTo>
                  <a:lnTo>
                    <a:pt x="7751" y="1683"/>
                  </a:lnTo>
                  <a:lnTo>
                    <a:pt x="7801" y="1746"/>
                  </a:lnTo>
                  <a:lnTo>
                    <a:pt x="7847" y="1813"/>
                  </a:lnTo>
                  <a:lnTo>
                    <a:pt x="7890" y="1884"/>
                  </a:lnTo>
                  <a:lnTo>
                    <a:pt x="7929" y="1959"/>
                  </a:lnTo>
                  <a:lnTo>
                    <a:pt x="7965" y="2036"/>
                  </a:lnTo>
                  <a:lnTo>
                    <a:pt x="7999" y="2127"/>
                  </a:lnTo>
                  <a:lnTo>
                    <a:pt x="8029" y="2220"/>
                  </a:lnTo>
                  <a:lnTo>
                    <a:pt x="8054" y="2314"/>
                  </a:lnTo>
                  <a:lnTo>
                    <a:pt x="8073" y="2407"/>
                  </a:lnTo>
                  <a:lnTo>
                    <a:pt x="8088" y="2501"/>
                  </a:lnTo>
                  <a:lnTo>
                    <a:pt x="8099" y="2596"/>
                  </a:lnTo>
                  <a:lnTo>
                    <a:pt x="8106" y="2690"/>
                  </a:lnTo>
                  <a:lnTo>
                    <a:pt x="8109" y="2785"/>
                  </a:lnTo>
                  <a:lnTo>
                    <a:pt x="8110" y="2880"/>
                  </a:lnTo>
                  <a:lnTo>
                    <a:pt x="8107" y="2975"/>
                  </a:lnTo>
                  <a:lnTo>
                    <a:pt x="8102" y="3070"/>
                  </a:lnTo>
                  <a:lnTo>
                    <a:pt x="8095" y="3166"/>
                  </a:lnTo>
                  <a:lnTo>
                    <a:pt x="8086" y="3261"/>
                  </a:lnTo>
                  <a:lnTo>
                    <a:pt x="8075" y="3355"/>
                  </a:lnTo>
                  <a:lnTo>
                    <a:pt x="8063" y="3451"/>
                  </a:lnTo>
                  <a:lnTo>
                    <a:pt x="8050" y="3546"/>
                  </a:lnTo>
                  <a:lnTo>
                    <a:pt x="8039" y="3616"/>
                  </a:lnTo>
                  <a:lnTo>
                    <a:pt x="8026" y="3685"/>
                  </a:lnTo>
                  <a:lnTo>
                    <a:pt x="8012" y="3756"/>
                  </a:lnTo>
                  <a:lnTo>
                    <a:pt x="7996" y="3825"/>
                  </a:lnTo>
                  <a:lnTo>
                    <a:pt x="7978" y="3893"/>
                  </a:lnTo>
                  <a:lnTo>
                    <a:pt x="7958" y="3962"/>
                  </a:lnTo>
                  <a:lnTo>
                    <a:pt x="7937" y="4030"/>
                  </a:lnTo>
                  <a:lnTo>
                    <a:pt x="7914" y="4098"/>
                  </a:lnTo>
                  <a:lnTo>
                    <a:pt x="7890" y="4165"/>
                  </a:lnTo>
                  <a:lnTo>
                    <a:pt x="7864" y="4232"/>
                  </a:lnTo>
                  <a:lnTo>
                    <a:pt x="7837" y="4299"/>
                  </a:lnTo>
                  <a:lnTo>
                    <a:pt x="7810" y="4366"/>
                  </a:lnTo>
                  <a:lnTo>
                    <a:pt x="7781" y="4431"/>
                  </a:lnTo>
                  <a:lnTo>
                    <a:pt x="7750" y="4497"/>
                  </a:lnTo>
                  <a:lnTo>
                    <a:pt x="7718" y="4562"/>
                  </a:lnTo>
                  <a:lnTo>
                    <a:pt x="7687" y="4627"/>
                  </a:lnTo>
                  <a:lnTo>
                    <a:pt x="7677" y="4644"/>
                  </a:lnTo>
                  <a:lnTo>
                    <a:pt x="7668" y="4661"/>
                  </a:lnTo>
                  <a:lnTo>
                    <a:pt x="7659" y="4678"/>
                  </a:lnTo>
                  <a:lnTo>
                    <a:pt x="7649" y="4695"/>
                  </a:lnTo>
                  <a:lnTo>
                    <a:pt x="7640" y="4712"/>
                  </a:lnTo>
                  <a:lnTo>
                    <a:pt x="7630" y="4729"/>
                  </a:lnTo>
                  <a:lnTo>
                    <a:pt x="7620" y="4746"/>
                  </a:lnTo>
                  <a:lnTo>
                    <a:pt x="7610" y="4763"/>
                  </a:lnTo>
                  <a:lnTo>
                    <a:pt x="7600" y="4779"/>
                  </a:lnTo>
                  <a:lnTo>
                    <a:pt x="7589" y="4796"/>
                  </a:lnTo>
                  <a:lnTo>
                    <a:pt x="7577" y="4813"/>
                  </a:lnTo>
                  <a:lnTo>
                    <a:pt x="7566" y="4829"/>
                  </a:lnTo>
                  <a:lnTo>
                    <a:pt x="7555" y="4845"/>
                  </a:lnTo>
                  <a:lnTo>
                    <a:pt x="7544" y="4861"/>
                  </a:lnTo>
                  <a:lnTo>
                    <a:pt x="7532" y="4877"/>
                  </a:lnTo>
                  <a:lnTo>
                    <a:pt x="7521" y="4893"/>
                  </a:lnTo>
                  <a:lnTo>
                    <a:pt x="7405" y="5039"/>
                  </a:lnTo>
                  <a:lnTo>
                    <a:pt x="7286" y="5182"/>
                  </a:lnTo>
                  <a:lnTo>
                    <a:pt x="7166" y="5322"/>
                  </a:lnTo>
                  <a:lnTo>
                    <a:pt x="7044" y="5458"/>
                  </a:lnTo>
                  <a:lnTo>
                    <a:pt x="6919" y="5592"/>
                  </a:lnTo>
                  <a:lnTo>
                    <a:pt x="6792" y="5722"/>
                  </a:lnTo>
                  <a:lnTo>
                    <a:pt x="6662" y="5850"/>
                  </a:lnTo>
                  <a:lnTo>
                    <a:pt x="6528" y="5973"/>
                  </a:lnTo>
                  <a:lnTo>
                    <a:pt x="6393" y="6093"/>
                  </a:lnTo>
                  <a:lnTo>
                    <a:pt x="6253" y="6211"/>
                  </a:lnTo>
                  <a:lnTo>
                    <a:pt x="6111" y="6325"/>
                  </a:lnTo>
                  <a:lnTo>
                    <a:pt x="5965" y="6437"/>
                  </a:lnTo>
                  <a:lnTo>
                    <a:pt x="5815" y="6544"/>
                  </a:lnTo>
                  <a:lnTo>
                    <a:pt x="5662" y="6648"/>
                  </a:lnTo>
                  <a:lnTo>
                    <a:pt x="5505" y="6751"/>
                  </a:lnTo>
                  <a:lnTo>
                    <a:pt x="5344" y="6849"/>
                  </a:lnTo>
                  <a:lnTo>
                    <a:pt x="5184" y="6751"/>
                  </a:lnTo>
                  <a:lnTo>
                    <a:pt x="5027" y="6648"/>
                  </a:lnTo>
                  <a:lnTo>
                    <a:pt x="4873" y="6544"/>
                  </a:lnTo>
                  <a:lnTo>
                    <a:pt x="4725" y="6437"/>
                  </a:lnTo>
                  <a:lnTo>
                    <a:pt x="4578" y="6325"/>
                  </a:lnTo>
                  <a:lnTo>
                    <a:pt x="4436" y="6211"/>
                  </a:lnTo>
                  <a:lnTo>
                    <a:pt x="4297" y="6093"/>
                  </a:lnTo>
                  <a:lnTo>
                    <a:pt x="4161" y="5973"/>
                  </a:lnTo>
                  <a:lnTo>
                    <a:pt x="4027" y="5850"/>
                  </a:lnTo>
                  <a:lnTo>
                    <a:pt x="3897" y="5722"/>
                  </a:lnTo>
                  <a:lnTo>
                    <a:pt x="3770" y="5592"/>
                  </a:lnTo>
                  <a:lnTo>
                    <a:pt x="3645" y="5458"/>
                  </a:lnTo>
                  <a:lnTo>
                    <a:pt x="3523" y="5322"/>
                  </a:lnTo>
                  <a:lnTo>
                    <a:pt x="3403" y="5182"/>
                  </a:lnTo>
                  <a:lnTo>
                    <a:pt x="3284" y="5039"/>
                  </a:lnTo>
                  <a:lnTo>
                    <a:pt x="3169" y="4893"/>
                  </a:lnTo>
                  <a:lnTo>
                    <a:pt x="3157" y="4877"/>
                  </a:lnTo>
                  <a:lnTo>
                    <a:pt x="3145" y="4861"/>
                  </a:lnTo>
                  <a:lnTo>
                    <a:pt x="3134" y="4845"/>
                  </a:lnTo>
                  <a:lnTo>
                    <a:pt x="3123" y="4829"/>
                  </a:lnTo>
                  <a:lnTo>
                    <a:pt x="3111" y="4813"/>
                  </a:lnTo>
                  <a:lnTo>
                    <a:pt x="3100" y="4796"/>
                  </a:lnTo>
                  <a:lnTo>
                    <a:pt x="3090" y="4779"/>
                  </a:lnTo>
                  <a:lnTo>
                    <a:pt x="3079" y="4763"/>
                  </a:lnTo>
                  <a:lnTo>
                    <a:pt x="3069" y="4746"/>
                  </a:lnTo>
                  <a:lnTo>
                    <a:pt x="3059" y="4729"/>
                  </a:lnTo>
                  <a:lnTo>
                    <a:pt x="3050" y="4712"/>
                  </a:lnTo>
                  <a:lnTo>
                    <a:pt x="3040" y="4695"/>
                  </a:lnTo>
                  <a:lnTo>
                    <a:pt x="3031" y="4678"/>
                  </a:lnTo>
                  <a:lnTo>
                    <a:pt x="3021" y="4661"/>
                  </a:lnTo>
                  <a:lnTo>
                    <a:pt x="3012" y="4644"/>
                  </a:lnTo>
                  <a:lnTo>
                    <a:pt x="3004" y="4627"/>
                  </a:lnTo>
                  <a:lnTo>
                    <a:pt x="2971" y="4562"/>
                  </a:lnTo>
                  <a:lnTo>
                    <a:pt x="2940" y="4497"/>
                  </a:lnTo>
                  <a:lnTo>
                    <a:pt x="2909" y="4431"/>
                  </a:lnTo>
                  <a:lnTo>
                    <a:pt x="2880" y="4366"/>
                  </a:lnTo>
                  <a:lnTo>
                    <a:pt x="2852" y="4299"/>
                  </a:lnTo>
                  <a:lnTo>
                    <a:pt x="2824" y="4232"/>
                  </a:lnTo>
                  <a:lnTo>
                    <a:pt x="2799" y="4165"/>
                  </a:lnTo>
                  <a:lnTo>
                    <a:pt x="2775" y="4098"/>
                  </a:lnTo>
                  <a:lnTo>
                    <a:pt x="2752" y="4030"/>
                  </a:lnTo>
                  <a:lnTo>
                    <a:pt x="2730" y="3962"/>
                  </a:lnTo>
                  <a:lnTo>
                    <a:pt x="2711" y="3893"/>
                  </a:lnTo>
                  <a:lnTo>
                    <a:pt x="2693" y="3825"/>
                  </a:lnTo>
                  <a:lnTo>
                    <a:pt x="2677" y="3756"/>
                  </a:lnTo>
                  <a:lnTo>
                    <a:pt x="2663" y="3685"/>
                  </a:lnTo>
                  <a:lnTo>
                    <a:pt x="2649" y="3616"/>
                  </a:lnTo>
                  <a:lnTo>
                    <a:pt x="2639" y="3546"/>
                  </a:lnTo>
                  <a:lnTo>
                    <a:pt x="2626" y="3451"/>
                  </a:lnTo>
                  <a:lnTo>
                    <a:pt x="2614" y="3355"/>
                  </a:lnTo>
                  <a:lnTo>
                    <a:pt x="2603" y="3261"/>
                  </a:lnTo>
                  <a:lnTo>
                    <a:pt x="2594" y="3166"/>
                  </a:lnTo>
                  <a:lnTo>
                    <a:pt x="2587" y="3070"/>
                  </a:lnTo>
                  <a:lnTo>
                    <a:pt x="2582" y="2975"/>
                  </a:lnTo>
                  <a:lnTo>
                    <a:pt x="2579" y="2880"/>
                  </a:lnTo>
                  <a:lnTo>
                    <a:pt x="2580" y="2785"/>
                  </a:lnTo>
                  <a:lnTo>
                    <a:pt x="2583" y="2690"/>
                  </a:lnTo>
                  <a:lnTo>
                    <a:pt x="2590" y="2596"/>
                  </a:lnTo>
                  <a:lnTo>
                    <a:pt x="2601" y="2501"/>
                  </a:lnTo>
                  <a:lnTo>
                    <a:pt x="2616" y="2407"/>
                  </a:lnTo>
                  <a:lnTo>
                    <a:pt x="2635" y="2314"/>
                  </a:lnTo>
                  <a:lnTo>
                    <a:pt x="2660" y="2220"/>
                  </a:lnTo>
                  <a:lnTo>
                    <a:pt x="2690" y="2127"/>
                  </a:lnTo>
                  <a:lnTo>
                    <a:pt x="2725" y="2036"/>
                  </a:lnTo>
                  <a:lnTo>
                    <a:pt x="2760" y="1959"/>
                  </a:lnTo>
                  <a:lnTo>
                    <a:pt x="2799" y="1884"/>
                  </a:lnTo>
                  <a:lnTo>
                    <a:pt x="2842" y="1813"/>
                  </a:lnTo>
                  <a:lnTo>
                    <a:pt x="2888" y="1746"/>
                  </a:lnTo>
                  <a:lnTo>
                    <a:pt x="2939" y="1683"/>
                  </a:lnTo>
                  <a:lnTo>
                    <a:pt x="2992" y="1621"/>
                  </a:lnTo>
                  <a:lnTo>
                    <a:pt x="3049" y="1565"/>
                  </a:lnTo>
                  <a:lnTo>
                    <a:pt x="3109" y="1512"/>
                  </a:lnTo>
                  <a:lnTo>
                    <a:pt x="3173" y="1463"/>
                  </a:lnTo>
                  <a:lnTo>
                    <a:pt x="3240" y="1418"/>
                  </a:lnTo>
                  <a:lnTo>
                    <a:pt x="3310" y="1377"/>
                  </a:lnTo>
                  <a:lnTo>
                    <a:pt x="3382" y="1340"/>
                  </a:lnTo>
                  <a:lnTo>
                    <a:pt x="3458" y="1306"/>
                  </a:lnTo>
                  <a:lnTo>
                    <a:pt x="3537" y="1278"/>
                  </a:lnTo>
                  <a:lnTo>
                    <a:pt x="3619" y="1254"/>
                  </a:lnTo>
                  <a:lnTo>
                    <a:pt x="3704" y="1235"/>
                  </a:lnTo>
                  <a:lnTo>
                    <a:pt x="3755" y="1225"/>
                  </a:lnTo>
                  <a:lnTo>
                    <a:pt x="3808" y="1217"/>
                  </a:lnTo>
                  <a:lnTo>
                    <a:pt x="3859" y="1210"/>
                  </a:lnTo>
                  <a:lnTo>
                    <a:pt x="3911" y="1206"/>
                  </a:lnTo>
                  <a:lnTo>
                    <a:pt x="3964" y="1203"/>
                  </a:lnTo>
                  <a:lnTo>
                    <a:pt x="4015" y="1201"/>
                  </a:lnTo>
                  <a:lnTo>
                    <a:pt x="4066" y="1201"/>
                  </a:lnTo>
                  <a:lnTo>
                    <a:pt x="4117" y="1204"/>
                  </a:lnTo>
                  <a:lnTo>
                    <a:pt x="4168" y="1207"/>
                  </a:lnTo>
                  <a:lnTo>
                    <a:pt x="4218" y="1213"/>
                  </a:lnTo>
                  <a:lnTo>
                    <a:pt x="4269" y="1221"/>
                  </a:lnTo>
                  <a:lnTo>
                    <a:pt x="4318" y="1231"/>
                  </a:lnTo>
                  <a:lnTo>
                    <a:pt x="4368" y="1242"/>
                  </a:lnTo>
                  <a:lnTo>
                    <a:pt x="4416" y="1256"/>
                  </a:lnTo>
                  <a:lnTo>
                    <a:pt x="4465" y="1272"/>
                  </a:lnTo>
                  <a:lnTo>
                    <a:pt x="4513" y="1290"/>
                  </a:lnTo>
                  <a:lnTo>
                    <a:pt x="4560" y="1310"/>
                  </a:lnTo>
                  <a:lnTo>
                    <a:pt x="4605" y="1332"/>
                  </a:lnTo>
                  <a:lnTo>
                    <a:pt x="4650" y="1358"/>
                  </a:lnTo>
                  <a:lnTo>
                    <a:pt x="4692" y="1384"/>
                  </a:lnTo>
                  <a:lnTo>
                    <a:pt x="4733" y="1411"/>
                  </a:lnTo>
                  <a:lnTo>
                    <a:pt x="4772" y="1441"/>
                  </a:lnTo>
                  <a:lnTo>
                    <a:pt x="4810" y="1472"/>
                  </a:lnTo>
                  <a:lnTo>
                    <a:pt x="4847" y="1505"/>
                  </a:lnTo>
                  <a:lnTo>
                    <a:pt x="4882" y="1540"/>
                  </a:lnTo>
                  <a:lnTo>
                    <a:pt x="4917" y="1576"/>
                  </a:lnTo>
                  <a:lnTo>
                    <a:pt x="4950" y="1614"/>
                  </a:lnTo>
                  <a:lnTo>
                    <a:pt x="4983" y="1654"/>
                  </a:lnTo>
                  <a:lnTo>
                    <a:pt x="5015" y="1694"/>
                  </a:lnTo>
                  <a:lnTo>
                    <a:pt x="5046" y="1736"/>
                  </a:lnTo>
                  <a:lnTo>
                    <a:pt x="5077" y="1780"/>
                  </a:lnTo>
                  <a:lnTo>
                    <a:pt x="5108" y="1825"/>
                  </a:lnTo>
                  <a:lnTo>
                    <a:pt x="5119" y="1841"/>
                  </a:lnTo>
                  <a:lnTo>
                    <a:pt x="5129" y="1858"/>
                  </a:lnTo>
                  <a:lnTo>
                    <a:pt x="5140" y="1874"/>
                  </a:lnTo>
                  <a:lnTo>
                    <a:pt x="5151" y="1891"/>
                  </a:lnTo>
                  <a:lnTo>
                    <a:pt x="5162" y="1908"/>
                  </a:lnTo>
                  <a:lnTo>
                    <a:pt x="5173" y="1924"/>
                  </a:lnTo>
                  <a:lnTo>
                    <a:pt x="5184" y="1942"/>
                  </a:lnTo>
                  <a:lnTo>
                    <a:pt x="5194" y="1959"/>
                  </a:lnTo>
                  <a:lnTo>
                    <a:pt x="5204" y="1975"/>
                  </a:lnTo>
                  <a:lnTo>
                    <a:pt x="5214" y="1992"/>
                  </a:lnTo>
                  <a:lnTo>
                    <a:pt x="5224" y="2009"/>
                  </a:lnTo>
                  <a:lnTo>
                    <a:pt x="5234" y="2025"/>
                  </a:lnTo>
                  <a:lnTo>
                    <a:pt x="5243" y="2042"/>
                  </a:lnTo>
                  <a:lnTo>
                    <a:pt x="5252" y="2059"/>
                  </a:lnTo>
                  <a:lnTo>
                    <a:pt x="5263" y="2076"/>
                  </a:lnTo>
                  <a:lnTo>
                    <a:pt x="5272" y="2093"/>
                  </a:lnTo>
                  <a:lnTo>
                    <a:pt x="5276" y="2101"/>
                  </a:lnTo>
                  <a:lnTo>
                    <a:pt x="5281" y="2110"/>
                  </a:lnTo>
                  <a:lnTo>
                    <a:pt x="5285" y="2120"/>
                  </a:lnTo>
                  <a:lnTo>
                    <a:pt x="5290" y="2129"/>
                  </a:lnTo>
                  <a:lnTo>
                    <a:pt x="5294" y="2139"/>
                  </a:lnTo>
                  <a:lnTo>
                    <a:pt x="5299" y="2148"/>
                  </a:lnTo>
                  <a:lnTo>
                    <a:pt x="5304" y="2158"/>
                  </a:lnTo>
                  <a:lnTo>
                    <a:pt x="5308" y="2169"/>
                  </a:lnTo>
                  <a:lnTo>
                    <a:pt x="5313" y="2179"/>
                  </a:lnTo>
                  <a:lnTo>
                    <a:pt x="5317" y="2189"/>
                  </a:lnTo>
                  <a:lnTo>
                    <a:pt x="5322" y="2199"/>
                  </a:lnTo>
                  <a:lnTo>
                    <a:pt x="5326" y="2210"/>
                  </a:lnTo>
                  <a:lnTo>
                    <a:pt x="5331" y="2220"/>
                  </a:lnTo>
                  <a:lnTo>
                    <a:pt x="5335" y="2230"/>
                  </a:lnTo>
                  <a:lnTo>
                    <a:pt x="5339" y="2241"/>
                  </a:lnTo>
                  <a:lnTo>
                    <a:pt x="5344" y="2252"/>
                  </a:lnTo>
                  <a:lnTo>
                    <a:pt x="5348" y="2241"/>
                  </a:lnTo>
                  <a:lnTo>
                    <a:pt x="5353" y="2230"/>
                  </a:lnTo>
                  <a:lnTo>
                    <a:pt x="5358" y="2220"/>
                  </a:lnTo>
                  <a:lnTo>
                    <a:pt x="5362" y="2210"/>
                  </a:lnTo>
                  <a:lnTo>
                    <a:pt x="5367" y="2199"/>
                  </a:lnTo>
                  <a:lnTo>
                    <a:pt x="5371" y="2189"/>
                  </a:lnTo>
                  <a:lnTo>
                    <a:pt x="5376" y="2179"/>
                  </a:lnTo>
                  <a:lnTo>
                    <a:pt x="5381" y="2169"/>
                  </a:lnTo>
                  <a:lnTo>
                    <a:pt x="5385" y="2158"/>
                  </a:lnTo>
                  <a:lnTo>
                    <a:pt x="5390" y="2148"/>
                  </a:lnTo>
                  <a:lnTo>
                    <a:pt x="5395" y="2139"/>
                  </a:lnTo>
                  <a:lnTo>
                    <a:pt x="5399" y="2129"/>
                  </a:lnTo>
                  <a:lnTo>
                    <a:pt x="5404" y="2120"/>
                  </a:lnTo>
                  <a:lnTo>
                    <a:pt x="5408" y="2110"/>
                  </a:lnTo>
                  <a:lnTo>
                    <a:pt x="5413" y="2101"/>
                  </a:lnTo>
                  <a:lnTo>
                    <a:pt x="5418" y="2093"/>
                  </a:lnTo>
                  <a:close/>
                  <a:moveTo>
                    <a:pt x="2432" y="0"/>
                  </a:moveTo>
                  <a:lnTo>
                    <a:pt x="2183" y="12"/>
                  </a:lnTo>
                  <a:lnTo>
                    <a:pt x="1942" y="48"/>
                  </a:lnTo>
                  <a:lnTo>
                    <a:pt x="1708" y="108"/>
                  </a:lnTo>
                  <a:lnTo>
                    <a:pt x="1486" y="190"/>
                  </a:lnTo>
                  <a:lnTo>
                    <a:pt x="1273" y="291"/>
                  </a:lnTo>
                  <a:lnTo>
                    <a:pt x="1073" y="412"/>
                  </a:lnTo>
                  <a:lnTo>
                    <a:pt x="887" y="551"/>
                  </a:lnTo>
                  <a:lnTo>
                    <a:pt x="714" y="707"/>
                  </a:lnTo>
                  <a:lnTo>
                    <a:pt x="557" y="878"/>
                  </a:lnTo>
                  <a:lnTo>
                    <a:pt x="418" y="1065"/>
                  </a:lnTo>
                  <a:lnTo>
                    <a:pt x="296" y="1263"/>
                  </a:lnTo>
                  <a:lnTo>
                    <a:pt x="194" y="1474"/>
                  </a:lnTo>
                  <a:lnTo>
                    <a:pt x="112" y="1696"/>
                  </a:lnTo>
                  <a:lnTo>
                    <a:pt x="53" y="1927"/>
                  </a:lnTo>
                  <a:lnTo>
                    <a:pt x="16" y="2167"/>
                  </a:lnTo>
                  <a:lnTo>
                    <a:pt x="4" y="2414"/>
                  </a:lnTo>
                  <a:lnTo>
                    <a:pt x="0" y="7843"/>
                  </a:lnTo>
                  <a:lnTo>
                    <a:pt x="4" y="7928"/>
                  </a:lnTo>
                  <a:lnTo>
                    <a:pt x="17" y="8013"/>
                  </a:lnTo>
                  <a:lnTo>
                    <a:pt x="37" y="8093"/>
                  </a:lnTo>
                  <a:lnTo>
                    <a:pt x="67" y="8170"/>
                  </a:lnTo>
                  <a:lnTo>
                    <a:pt x="102" y="8245"/>
                  </a:lnTo>
                  <a:lnTo>
                    <a:pt x="145" y="8314"/>
                  </a:lnTo>
                  <a:lnTo>
                    <a:pt x="193" y="8378"/>
                  </a:lnTo>
                  <a:lnTo>
                    <a:pt x="249" y="8438"/>
                  </a:lnTo>
                  <a:lnTo>
                    <a:pt x="308" y="8492"/>
                  </a:lnTo>
                  <a:lnTo>
                    <a:pt x="374" y="8541"/>
                  </a:lnTo>
                  <a:lnTo>
                    <a:pt x="444" y="8583"/>
                  </a:lnTo>
                  <a:lnTo>
                    <a:pt x="519" y="8619"/>
                  </a:lnTo>
                  <a:lnTo>
                    <a:pt x="596" y="8647"/>
                  </a:lnTo>
                  <a:lnTo>
                    <a:pt x="677" y="8667"/>
                  </a:lnTo>
                  <a:lnTo>
                    <a:pt x="762" y="8680"/>
                  </a:lnTo>
                  <a:lnTo>
                    <a:pt x="849" y="8685"/>
                  </a:lnTo>
                  <a:lnTo>
                    <a:pt x="935" y="8680"/>
                  </a:lnTo>
                  <a:lnTo>
                    <a:pt x="1020" y="8667"/>
                  </a:lnTo>
                  <a:lnTo>
                    <a:pt x="1101" y="8647"/>
                  </a:lnTo>
                  <a:lnTo>
                    <a:pt x="1180" y="8619"/>
                  </a:lnTo>
                  <a:lnTo>
                    <a:pt x="1253" y="8583"/>
                  </a:lnTo>
                  <a:lnTo>
                    <a:pt x="1323" y="8541"/>
                  </a:lnTo>
                  <a:lnTo>
                    <a:pt x="1389" y="8492"/>
                  </a:lnTo>
                  <a:lnTo>
                    <a:pt x="1450" y="8438"/>
                  </a:lnTo>
                  <a:lnTo>
                    <a:pt x="1504" y="8378"/>
                  </a:lnTo>
                  <a:lnTo>
                    <a:pt x="1553" y="8314"/>
                  </a:lnTo>
                  <a:lnTo>
                    <a:pt x="1595" y="8245"/>
                  </a:lnTo>
                  <a:lnTo>
                    <a:pt x="1632" y="8170"/>
                  </a:lnTo>
                  <a:lnTo>
                    <a:pt x="1660" y="8093"/>
                  </a:lnTo>
                  <a:lnTo>
                    <a:pt x="1680" y="8013"/>
                  </a:lnTo>
                  <a:lnTo>
                    <a:pt x="1693" y="7928"/>
                  </a:lnTo>
                  <a:lnTo>
                    <a:pt x="1698" y="7843"/>
                  </a:lnTo>
                  <a:lnTo>
                    <a:pt x="2746" y="12542"/>
                  </a:lnTo>
                  <a:lnTo>
                    <a:pt x="5161" y="12542"/>
                  </a:lnTo>
                  <a:lnTo>
                    <a:pt x="4870" y="10071"/>
                  </a:lnTo>
                  <a:lnTo>
                    <a:pt x="4869" y="10069"/>
                  </a:lnTo>
                  <a:lnTo>
                    <a:pt x="4869" y="10068"/>
                  </a:lnTo>
                  <a:lnTo>
                    <a:pt x="4869" y="10067"/>
                  </a:lnTo>
                  <a:lnTo>
                    <a:pt x="4869" y="10068"/>
                  </a:lnTo>
                  <a:lnTo>
                    <a:pt x="4869" y="10069"/>
                  </a:lnTo>
                  <a:lnTo>
                    <a:pt x="4869" y="10070"/>
                  </a:lnTo>
                  <a:lnTo>
                    <a:pt x="4869" y="10071"/>
                  </a:lnTo>
                  <a:lnTo>
                    <a:pt x="4869" y="10072"/>
                  </a:lnTo>
                  <a:lnTo>
                    <a:pt x="4869" y="10073"/>
                  </a:lnTo>
                  <a:lnTo>
                    <a:pt x="4869" y="10074"/>
                  </a:lnTo>
                  <a:lnTo>
                    <a:pt x="4869" y="10073"/>
                  </a:lnTo>
                  <a:lnTo>
                    <a:pt x="4869" y="10072"/>
                  </a:lnTo>
                  <a:lnTo>
                    <a:pt x="4870" y="10071"/>
                  </a:lnTo>
                  <a:lnTo>
                    <a:pt x="4872" y="10020"/>
                  </a:lnTo>
                  <a:lnTo>
                    <a:pt x="4879" y="9972"/>
                  </a:lnTo>
                  <a:lnTo>
                    <a:pt x="4892" y="9926"/>
                  </a:lnTo>
                  <a:lnTo>
                    <a:pt x="4908" y="9880"/>
                  </a:lnTo>
                  <a:lnTo>
                    <a:pt x="4928" y="9837"/>
                  </a:lnTo>
                  <a:lnTo>
                    <a:pt x="4952" y="9796"/>
                  </a:lnTo>
                  <a:lnTo>
                    <a:pt x="4979" y="9758"/>
                  </a:lnTo>
                  <a:lnTo>
                    <a:pt x="5011" y="9721"/>
                  </a:lnTo>
                  <a:lnTo>
                    <a:pt x="5045" y="9688"/>
                  </a:lnTo>
                  <a:lnTo>
                    <a:pt x="5082" y="9659"/>
                  </a:lnTo>
                  <a:lnTo>
                    <a:pt x="5122" y="9634"/>
                  </a:lnTo>
                  <a:lnTo>
                    <a:pt x="5163" y="9612"/>
                  </a:lnTo>
                  <a:lnTo>
                    <a:pt x="5208" y="9595"/>
                  </a:lnTo>
                  <a:lnTo>
                    <a:pt x="5254" y="9582"/>
                  </a:lnTo>
                  <a:lnTo>
                    <a:pt x="5302" y="9574"/>
                  </a:lnTo>
                  <a:lnTo>
                    <a:pt x="5351" y="9572"/>
                  </a:lnTo>
                  <a:lnTo>
                    <a:pt x="5400" y="9574"/>
                  </a:lnTo>
                  <a:lnTo>
                    <a:pt x="5449" y="9582"/>
                  </a:lnTo>
                  <a:lnTo>
                    <a:pt x="5495" y="9595"/>
                  </a:lnTo>
                  <a:lnTo>
                    <a:pt x="5539" y="9612"/>
                  </a:lnTo>
                  <a:lnTo>
                    <a:pt x="5581" y="9634"/>
                  </a:lnTo>
                  <a:lnTo>
                    <a:pt x="5620" y="9659"/>
                  </a:lnTo>
                  <a:lnTo>
                    <a:pt x="5658" y="9688"/>
                  </a:lnTo>
                  <a:lnTo>
                    <a:pt x="5692" y="9721"/>
                  </a:lnTo>
                  <a:lnTo>
                    <a:pt x="5723" y="9758"/>
                  </a:lnTo>
                  <a:lnTo>
                    <a:pt x="5751" y="9796"/>
                  </a:lnTo>
                  <a:lnTo>
                    <a:pt x="5775" y="9837"/>
                  </a:lnTo>
                  <a:lnTo>
                    <a:pt x="5795" y="9880"/>
                  </a:lnTo>
                  <a:lnTo>
                    <a:pt x="5811" y="9926"/>
                  </a:lnTo>
                  <a:lnTo>
                    <a:pt x="5824" y="9972"/>
                  </a:lnTo>
                  <a:lnTo>
                    <a:pt x="5831" y="10020"/>
                  </a:lnTo>
                  <a:lnTo>
                    <a:pt x="5834" y="10071"/>
                  </a:lnTo>
                  <a:lnTo>
                    <a:pt x="5834" y="10072"/>
                  </a:lnTo>
                  <a:lnTo>
                    <a:pt x="5834" y="10073"/>
                  </a:lnTo>
                  <a:lnTo>
                    <a:pt x="5834" y="10074"/>
                  </a:lnTo>
                  <a:lnTo>
                    <a:pt x="5834" y="10073"/>
                  </a:lnTo>
                  <a:lnTo>
                    <a:pt x="5834" y="10072"/>
                  </a:lnTo>
                  <a:lnTo>
                    <a:pt x="5834" y="10071"/>
                  </a:lnTo>
                  <a:lnTo>
                    <a:pt x="5834" y="10070"/>
                  </a:lnTo>
                  <a:lnTo>
                    <a:pt x="5834" y="10069"/>
                  </a:lnTo>
                  <a:lnTo>
                    <a:pt x="5834" y="10068"/>
                  </a:lnTo>
                  <a:lnTo>
                    <a:pt x="5834" y="10067"/>
                  </a:lnTo>
                  <a:lnTo>
                    <a:pt x="5834" y="10068"/>
                  </a:lnTo>
                  <a:lnTo>
                    <a:pt x="5834" y="10069"/>
                  </a:lnTo>
                  <a:lnTo>
                    <a:pt x="5834" y="10071"/>
                  </a:lnTo>
                  <a:lnTo>
                    <a:pt x="5544" y="12542"/>
                  </a:lnTo>
                  <a:lnTo>
                    <a:pt x="7958" y="12542"/>
                  </a:lnTo>
                  <a:lnTo>
                    <a:pt x="9006" y="7843"/>
                  </a:lnTo>
                  <a:lnTo>
                    <a:pt x="9010" y="7928"/>
                  </a:lnTo>
                  <a:lnTo>
                    <a:pt x="9023" y="8013"/>
                  </a:lnTo>
                  <a:lnTo>
                    <a:pt x="9043" y="8093"/>
                  </a:lnTo>
                  <a:lnTo>
                    <a:pt x="9072" y="8170"/>
                  </a:lnTo>
                  <a:lnTo>
                    <a:pt x="9108" y="8245"/>
                  </a:lnTo>
                  <a:lnTo>
                    <a:pt x="9150" y="8314"/>
                  </a:lnTo>
                  <a:lnTo>
                    <a:pt x="9199" y="8378"/>
                  </a:lnTo>
                  <a:lnTo>
                    <a:pt x="9254" y="8438"/>
                  </a:lnTo>
                  <a:lnTo>
                    <a:pt x="9314" y="8492"/>
                  </a:lnTo>
                  <a:lnTo>
                    <a:pt x="9380" y="8541"/>
                  </a:lnTo>
                  <a:lnTo>
                    <a:pt x="9450" y="8583"/>
                  </a:lnTo>
                  <a:lnTo>
                    <a:pt x="9524" y="8619"/>
                  </a:lnTo>
                  <a:lnTo>
                    <a:pt x="9602" y="8647"/>
                  </a:lnTo>
                  <a:lnTo>
                    <a:pt x="9683" y="8667"/>
                  </a:lnTo>
                  <a:lnTo>
                    <a:pt x="9768" y="8680"/>
                  </a:lnTo>
                  <a:lnTo>
                    <a:pt x="9855" y="8685"/>
                  </a:lnTo>
                  <a:lnTo>
                    <a:pt x="9941" y="8680"/>
                  </a:lnTo>
                  <a:lnTo>
                    <a:pt x="10026" y="8667"/>
                  </a:lnTo>
                  <a:lnTo>
                    <a:pt x="10107" y="8647"/>
                  </a:lnTo>
                  <a:lnTo>
                    <a:pt x="10184" y="8619"/>
                  </a:lnTo>
                  <a:lnTo>
                    <a:pt x="10258" y="8583"/>
                  </a:lnTo>
                  <a:lnTo>
                    <a:pt x="10329" y="8541"/>
                  </a:lnTo>
                  <a:lnTo>
                    <a:pt x="10394" y="8492"/>
                  </a:lnTo>
                  <a:lnTo>
                    <a:pt x="10454" y="8438"/>
                  </a:lnTo>
                  <a:lnTo>
                    <a:pt x="10509" y="8378"/>
                  </a:lnTo>
                  <a:lnTo>
                    <a:pt x="10558" y="8314"/>
                  </a:lnTo>
                  <a:lnTo>
                    <a:pt x="10601" y="8245"/>
                  </a:lnTo>
                  <a:lnTo>
                    <a:pt x="10636" y="8170"/>
                  </a:lnTo>
                  <a:lnTo>
                    <a:pt x="10666" y="8093"/>
                  </a:lnTo>
                  <a:lnTo>
                    <a:pt x="10686" y="8013"/>
                  </a:lnTo>
                  <a:lnTo>
                    <a:pt x="10699" y="7928"/>
                  </a:lnTo>
                  <a:lnTo>
                    <a:pt x="10704" y="7843"/>
                  </a:lnTo>
                  <a:lnTo>
                    <a:pt x="10701" y="2409"/>
                  </a:lnTo>
                  <a:lnTo>
                    <a:pt x="10688" y="2162"/>
                  </a:lnTo>
                  <a:lnTo>
                    <a:pt x="10651" y="1922"/>
                  </a:lnTo>
                  <a:lnTo>
                    <a:pt x="10592" y="1692"/>
                  </a:lnTo>
                  <a:lnTo>
                    <a:pt x="10510" y="1470"/>
                  </a:lnTo>
                  <a:lnTo>
                    <a:pt x="10408" y="1259"/>
                  </a:lnTo>
                  <a:lnTo>
                    <a:pt x="10285" y="1061"/>
                  </a:lnTo>
                  <a:lnTo>
                    <a:pt x="10146" y="875"/>
                  </a:lnTo>
                  <a:lnTo>
                    <a:pt x="9989" y="704"/>
                  </a:lnTo>
                  <a:lnTo>
                    <a:pt x="9816" y="549"/>
                  </a:lnTo>
                  <a:lnTo>
                    <a:pt x="9629" y="410"/>
                  </a:lnTo>
                  <a:lnTo>
                    <a:pt x="9429" y="290"/>
                  </a:lnTo>
                  <a:lnTo>
                    <a:pt x="9217" y="189"/>
                  </a:lnTo>
                  <a:lnTo>
                    <a:pt x="8994" y="107"/>
                  </a:lnTo>
                  <a:lnTo>
                    <a:pt x="8761" y="48"/>
                  </a:lnTo>
                  <a:lnTo>
                    <a:pt x="8520" y="12"/>
                  </a:lnTo>
                  <a:lnTo>
                    <a:pt x="8272" y="0"/>
                  </a:lnTo>
                  <a:lnTo>
                    <a:pt x="24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Oval 12"/>
            <p:cNvSpPr>
              <a:spLocks noChangeArrowheads="1"/>
            </p:cNvSpPr>
            <p:nvPr/>
          </p:nvSpPr>
          <p:spPr bwMode="auto">
            <a:xfrm>
              <a:off x="457200" y="5867400"/>
              <a:ext cx="152400" cy="152400"/>
            </a:xfrm>
            <a:prstGeom prst="ellipse">
              <a:avLst/>
            </a:prstGeom>
            <a:solidFill>
              <a:schemeClr val="tx1"/>
            </a:solidFill>
            <a:ln w="9525">
              <a:solidFill>
                <a:schemeClr val="tx1"/>
              </a:solidFill>
              <a:round/>
              <a:headEnd/>
              <a:tailEnd/>
            </a:ln>
          </p:spPr>
          <p:txBody>
            <a:bodyPr wrap="none" anchor="ctr"/>
            <a:lstStyle/>
            <a:p>
              <a:endParaRPr lang="en-US" sz="1800">
                <a:solidFill>
                  <a:srgbClr val="000000"/>
                </a:solidFill>
              </a:endParaRPr>
            </a:p>
          </p:txBody>
        </p:sp>
      </p:grpSp>
      <p:grpSp>
        <p:nvGrpSpPr>
          <p:cNvPr id="2" name="Group 1"/>
          <p:cNvGrpSpPr/>
          <p:nvPr/>
        </p:nvGrpSpPr>
        <p:grpSpPr>
          <a:xfrm>
            <a:off x="428171" y="1277121"/>
            <a:ext cx="8715829" cy="5394427"/>
            <a:chOff x="428171" y="1277121"/>
            <a:chExt cx="8715829" cy="5394427"/>
          </a:xfrm>
        </p:grpSpPr>
        <p:sp>
          <p:nvSpPr>
            <p:cNvPr id="34831" name="Text Box 9"/>
            <p:cNvSpPr txBox="1">
              <a:spLocks noChangeArrowheads="1"/>
            </p:cNvSpPr>
            <p:nvPr/>
          </p:nvSpPr>
          <p:spPr bwMode="auto">
            <a:xfrm>
              <a:off x="685800" y="1295400"/>
              <a:ext cx="32091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algn="ctr" eaLnBrk="0" fontAlgn="base" hangingPunct="0">
                <a:spcBef>
                  <a:spcPct val="0"/>
                </a:spcBef>
                <a:spcAft>
                  <a:spcPct val="0"/>
                </a:spcAft>
                <a:defRPr sz="2800">
                  <a:solidFill>
                    <a:schemeClr val="tx1"/>
                  </a:solidFill>
                  <a:latin typeface="Arial" pitchFamily="34" charset="0"/>
                </a:defRPr>
              </a:lvl6pPr>
              <a:lvl7pPr marL="2971800" indent="-228600" algn="ctr" eaLnBrk="0" fontAlgn="base" hangingPunct="0">
                <a:spcBef>
                  <a:spcPct val="0"/>
                </a:spcBef>
                <a:spcAft>
                  <a:spcPct val="0"/>
                </a:spcAft>
                <a:defRPr sz="2800">
                  <a:solidFill>
                    <a:schemeClr val="tx1"/>
                  </a:solidFill>
                  <a:latin typeface="Arial" pitchFamily="34" charset="0"/>
                </a:defRPr>
              </a:lvl7pPr>
              <a:lvl8pPr marL="3429000" indent="-228600" algn="ctr" eaLnBrk="0" fontAlgn="base" hangingPunct="0">
                <a:spcBef>
                  <a:spcPct val="0"/>
                </a:spcBef>
                <a:spcAft>
                  <a:spcPct val="0"/>
                </a:spcAft>
                <a:defRPr sz="2800">
                  <a:solidFill>
                    <a:schemeClr val="tx1"/>
                  </a:solidFill>
                  <a:latin typeface="Arial" pitchFamily="34" charset="0"/>
                </a:defRPr>
              </a:lvl8pPr>
              <a:lvl9pPr marL="3886200" indent="-228600" algn="ctr" eaLnBrk="0" fontAlgn="base" hangingPunct="0">
                <a:spcBef>
                  <a:spcPct val="0"/>
                </a:spcBef>
                <a:spcAft>
                  <a:spcPct val="0"/>
                </a:spcAft>
                <a:defRPr sz="2800">
                  <a:solidFill>
                    <a:schemeClr val="tx1"/>
                  </a:solidFill>
                  <a:latin typeface="Arial" pitchFamily="34" charset="0"/>
                </a:defRPr>
              </a:lvl9pPr>
            </a:lstStyle>
            <a:p>
              <a:pPr algn="l" eaLnBrk="1" hangingPunct="1"/>
              <a:r>
                <a:rPr lang="en-US" sz="4000" b="1" dirty="0">
                  <a:cs typeface="Times New Roman" pitchFamily="18" charset="0"/>
                </a:rPr>
                <a:t>210 calories</a:t>
              </a:r>
            </a:p>
          </p:txBody>
        </p:sp>
        <p:sp>
          <p:nvSpPr>
            <p:cNvPr id="34829" name="Rectangle 12"/>
            <p:cNvSpPr>
              <a:spLocks noChangeArrowheads="1"/>
            </p:cNvSpPr>
            <p:nvPr/>
          </p:nvSpPr>
          <p:spPr bwMode="auto">
            <a:xfrm>
              <a:off x="5029200" y="1277121"/>
              <a:ext cx="32040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4000" dirty="0">
                  <a:solidFill>
                    <a:schemeClr val="tx1"/>
                  </a:solidFill>
                </a:rPr>
                <a:t>610 calories</a:t>
              </a:r>
              <a:endParaRPr lang="en-US" sz="4000" b="1" dirty="0">
                <a:solidFill>
                  <a:schemeClr val="tx1"/>
                </a:solidFill>
              </a:endParaRPr>
            </a:p>
          </p:txBody>
        </p:sp>
        <p:sp>
          <p:nvSpPr>
            <p:cNvPr id="9" name="Explosion 1 8"/>
            <p:cNvSpPr/>
            <p:nvPr/>
          </p:nvSpPr>
          <p:spPr bwMode="auto">
            <a:xfrm>
              <a:off x="428171" y="5029200"/>
              <a:ext cx="8534400" cy="1642348"/>
            </a:xfrm>
            <a:prstGeom prst="irregularSeal1">
              <a:avLst/>
            </a:prstGeom>
            <a:solidFill>
              <a:srgbClr val="FFFF00"/>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C00000"/>
                  </a:solidFill>
                  <a:effectLst/>
                  <a:latin typeface="Arial Black" pitchFamily="34" charset="0"/>
                </a:rPr>
                <a:t>400 more calories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895600"/>
              <a:ext cx="2529114" cy="129896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7319" y="1981200"/>
              <a:ext cx="4726681" cy="2926480"/>
            </a:xfrm>
            <a:prstGeom prst="rect">
              <a:avLst/>
            </a:prstGeom>
          </p:spPr>
        </p:pic>
      </p:grpSp>
    </p:spTree>
    <p:extLst>
      <p:ext uri="{BB962C8B-B14F-4D97-AF65-F5344CB8AC3E}">
        <p14:creationId xmlns:p14="http://schemas.microsoft.com/office/powerpoint/2010/main" val="3621303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a:xfrm>
            <a:off x="0" y="0"/>
            <a:ext cx="9144000" cy="1295400"/>
          </a:xfrm>
        </p:spPr>
        <p:txBody>
          <a:bodyPr>
            <a:normAutofit fontScale="90000"/>
          </a:bodyPr>
          <a:lstStyle/>
          <a:p>
            <a:pPr>
              <a:defRPr/>
            </a:pPr>
            <a:r>
              <a:rPr lang="en-US" sz="4000" b="1" dirty="0">
                <a:solidFill>
                  <a:schemeClr val="tx1"/>
                </a:solidFill>
                <a:latin typeface="Arial" charset="0"/>
              </a:rPr>
              <a:t>How long would you have to walk leisurely to burn 400 more calories?</a:t>
            </a:r>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grpSp>
        <p:nvGrpSpPr>
          <p:cNvPr id="2" name="Group 1"/>
          <p:cNvGrpSpPr/>
          <p:nvPr/>
        </p:nvGrpSpPr>
        <p:grpSpPr>
          <a:xfrm>
            <a:off x="609600" y="1447800"/>
            <a:ext cx="8226285" cy="5399087"/>
            <a:chOff x="609600" y="1447800"/>
            <a:chExt cx="8226285" cy="5399087"/>
          </a:xfrm>
        </p:grpSpPr>
        <p:pic>
          <p:nvPicPr>
            <p:cNvPr id="14341" name="Picture 12" descr="balance sca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050" y="1447800"/>
              <a:ext cx="727075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Documents and Settings\Amy Peterson\Local Settings\Temporary Internet Files\Content.IE5\RJ7Z9KLH\MP900446489[1].jpg"/>
            <p:cNvPicPr>
              <a:picLocks noChangeAspect="1" noChangeArrowheads="1"/>
            </p:cNvPicPr>
            <p:nvPr/>
          </p:nvPicPr>
          <p:blipFill>
            <a:blip r:embed="rId4" cstate="print">
              <a:extLst>
                <a:ext uri="{28A0092B-C50C-407E-A947-70E740481C1C}">
                  <a14:useLocalDpi xmlns:a14="http://schemas.microsoft.com/office/drawing/2010/main" val="0"/>
                </a:ext>
              </a:extLst>
            </a:blip>
            <a:srcRect l="22501" t="8749" r="20000"/>
            <a:stretch>
              <a:fillRect/>
            </a:stretch>
          </p:blipFill>
          <p:spPr bwMode="auto">
            <a:xfrm>
              <a:off x="609600" y="2895600"/>
              <a:ext cx="2447322" cy="2589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1375" y="3098800"/>
              <a:ext cx="4184510"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1" name="Group 10"/>
          <p:cNvGrpSpPr/>
          <p:nvPr/>
        </p:nvGrpSpPr>
        <p:grpSpPr>
          <a:xfrm>
            <a:off x="400365" y="6019800"/>
            <a:ext cx="590235" cy="763588"/>
            <a:chOff x="304800" y="5867400"/>
            <a:chExt cx="457200" cy="763588"/>
          </a:xfrm>
        </p:grpSpPr>
        <p:sp>
          <p:nvSpPr>
            <p:cNvPr id="12" name="Freeform 11"/>
            <p:cNvSpPr>
              <a:spLocks noEditPoints="1"/>
            </p:cNvSpPr>
            <p:nvPr/>
          </p:nvSpPr>
          <p:spPr bwMode="auto">
            <a:xfrm>
              <a:off x="304800" y="6096000"/>
              <a:ext cx="457200" cy="534988"/>
            </a:xfrm>
            <a:custGeom>
              <a:avLst/>
              <a:gdLst>
                <a:gd name="T0" fmla="*/ 2147483647 w 10704"/>
                <a:gd name="T1" fmla="*/ 2147483647 h 12542"/>
                <a:gd name="T2" fmla="*/ 2147483647 w 10704"/>
                <a:gd name="T3" fmla="*/ 2147483647 h 12542"/>
                <a:gd name="T4" fmla="*/ 2147483647 w 10704"/>
                <a:gd name="T5" fmla="*/ 2147483647 h 12542"/>
                <a:gd name="T6" fmla="*/ 2147483647 w 10704"/>
                <a:gd name="T7" fmla="*/ 2147483647 h 12542"/>
                <a:gd name="T8" fmla="*/ 2147483647 w 10704"/>
                <a:gd name="T9" fmla="*/ 2147483647 h 12542"/>
                <a:gd name="T10" fmla="*/ 2147483647 w 10704"/>
                <a:gd name="T11" fmla="*/ 2147483647 h 12542"/>
                <a:gd name="T12" fmla="*/ 2147483647 w 10704"/>
                <a:gd name="T13" fmla="*/ 2147483647 h 12542"/>
                <a:gd name="T14" fmla="*/ 2147483647 w 10704"/>
                <a:gd name="T15" fmla="*/ 2147483647 h 12542"/>
                <a:gd name="T16" fmla="*/ 2147483647 w 10704"/>
                <a:gd name="T17" fmla="*/ 2147483647 h 12542"/>
                <a:gd name="T18" fmla="*/ 2147483647 w 10704"/>
                <a:gd name="T19" fmla="*/ 2147483647 h 12542"/>
                <a:gd name="T20" fmla="*/ 2147483647 w 10704"/>
                <a:gd name="T21" fmla="*/ 2147483647 h 12542"/>
                <a:gd name="T22" fmla="*/ 2147483647 w 10704"/>
                <a:gd name="T23" fmla="*/ 2147483647 h 12542"/>
                <a:gd name="T24" fmla="*/ 2147483647 w 10704"/>
                <a:gd name="T25" fmla="*/ 2147483647 h 12542"/>
                <a:gd name="T26" fmla="*/ 2147483647 w 10704"/>
                <a:gd name="T27" fmla="*/ 2147483647 h 12542"/>
                <a:gd name="T28" fmla="*/ 2147483647 w 10704"/>
                <a:gd name="T29" fmla="*/ 2147483647 h 12542"/>
                <a:gd name="T30" fmla="*/ 2147483647 w 10704"/>
                <a:gd name="T31" fmla="*/ 2147483647 h 12542"/>
                <a:gd name="T32" fmla="*/ 2147483647 w 10704"/>
                <a:gd name="T33" fmla="*/ 2147483647 h 12542"/>
                <a:gd name="T34" fmla="*/ 2147483647 w 10704"/>
                <a:gd name="T35" fmla="*/ 2147483647 h 12542"/>
                <a:gd name="T36" fmla="*/ 2147483647 w 10704"/>
                <a:gd name="T37" fmla="*/ 2147483647 h 12542"/>
                <a:gd name="T38" fmla="*/ 2147483647 w 10704"/>
                <a:gd name="T39" fmla="*/ 2147483647 h 12542"/>
                <a:gd name="T40" fmla="*/ 2147483647 w 10704"/>
                <a:gd name="T41" fmla="*/ 2147483647 h 12542"/>
                <a:gd name="T42" fmla="*/ 2147483647 w 10704"/>
                <a:gd name="T43" fmla="*/ 2147483647 h 12542"/>
                <a:gd name="T44" fmla="*/ 2147483647 w 10704"/>
                <a:gd name="T45" fmla="*/ 2147483647 h 12542"/>
                <a:gd name="T46" fmla="*/ 2147483647 w 10704"/>
                <a:gd name="T47" fmla="*/ 2147483647 h 12542"/>
                <a:gd name="T48" fmla="*/ 2147483647 w 10704"/>
                <a:gd name="T49" fmla="*/ 2147483647 h 12542"/>
                <a:gd name="T50" fmla="*/ 2147483647 w 10704"/>
                <a:gd name="T51" fmla="*/ 2147483647 h 12542"/>
                <a:gd name="T52" fmla="*/ 2147483647 w 10704"/>
                <a:gd name="T53" fmla="*/ 2147483647 h 12542"/>
                <a:gd name="T54" fmla="*/ 2147483647 w 10704"/>
                <a:gd name="T55" fmla="*/ 2147483647 h 12542"/>
                <a:gd name="T56" fmla="*/ 2147483647 w 10704"/>
                <a:gd name="T57" fmla="*/ 2147483647 h 12542"/>
                <a:gd name="T58" fmla="*/ 2147483647 w 10704"/>
                <a:gd name="T59" fmla="*/ 2147483647 h 12542"/>
                <a:gd name="T60" fmla="*/ 2147483647 w 10704"/>
                <a:gd name="T61" fmla="*/ 2147483647 h 12542"/>
                <a:gd name="T62" fmla="*/ 2147483647 w 10704"/>
                <a:gd name="T63" fmla="*/ 2147483647 h 12542"/>
                <a:gd name="T64" fmla="*/ 2147483647 w 10704"/>
                <a:gd name="T65" fmla="*/ 2147483647 h 12542"/>
                <a:gd name="T66" fmla="*/ 2147483647 w 10704"/>
                <a:gd name="T67" fmla="*/ 2147483647 h 12542"/>
                <a:gd name="T68" fmla="*/ 2147483647 w 10704"/>
                <a:gd name="T69" fmla="*/ 2147483647 h 12542"/>
                <a:gd name="T70" fmla="*/ 2147483647 w 10704"/>
                <a:gd name="T71" fmla="*/ 2147483647 h 12542"/>
                <a:gd name="T72" fmla="*/ 2147483647 w 10704"/>
                <a:gd name="T73" fmla="*/ 2147483647 h 12542"/>
                <a:gd name="T74" fmla="*/ 2147483647 w 10704"/>
                <a:gd name="T75" fmla="*/ 2147483647 h 12542"/>
                <a:gd name="T76" fmla="*/ 2147483647 w 10704"/>
                <a:gd name="T77" fmla="*/ 2147483647 h 12542"/>
                <a:gd name="T78" fmla="*/ 2147483647 w 10704"/>
                <a:gd name="T79" fmla="*/ 2147483647 h 12542"/>
                <a:gd name="T80" fmla="*/ 2147483647 w 10704"/>
                <a:gd name="T81" fmla="*/ 2147483647 h 12542"/>
                <a:gd name="T82" fmla="*/ 2147483647 w 10704"/>
                <a:gd name="T83" fmla="*/ 2147483647 h 12542"/>
                <a:gd name="T84" fmla="*/ 2147483647 w 10704"/>
                <a:gd name="T85" fmla="*/ 2147483647 h 12542"/>
                <a:gd name="T86" fmla="*/ 2147483647 w 10704"/>
                <a:gd name="T87" fmla="*/ 2147483647 h 12542"/>
                <a:gd name="T88" fmla="*/ 2147483647 w 10704"/>
                <a:gd name="T89" fmla="*/ 2147483647 h 12542"/>
                <a:gd name="T90" fmla="*/ 2147483647 w 10704"/>
                <a:gd name="T91" fmla="*/ 2147483647 h 12542"/>
                <a:gd name="T92" fmla="*/ 2147483647 w 10704"/>
                <a:gd name="T93" fmla="*/ 2147483647 h 12542"/>
                <a:gd name="T94" fmla="*/ 2147483647 w 10704"/>
                <a:gd name="T95" fmla="*/ 2147483647 h 12542"/>
                <a:gd name="T96" fmla="*/ 2147483647 w 10704"/>
                <a:gd name="T97" fmla="*/ 2147483647 h 12542"/>
                <a:gd name="T98" fmla="*/ 2147483647 w 10704"/>
                <a:gd name="T99" fmla="*/ 2147483647 h 12542"/>
                <a:gd name="T100" fmla="*/ 2147483647 w 10704"/>
                <a:gd name="T101" fmla="*/ 2147483647 h 12542"/>
                <a:gd name="T102" fmla="*/ 2147483647 w 10704"/>
                <a:gd name="T103" fmla="*/ 2147483647 h 12542"/>
                <a:gd name="T104" fmla="*/ 2147483647 w 10704"/>
                <a:gd name="T105" fmla="*/ 2147483647 h 12542"/>
                <a:gd name="T106" fmla="*/ 2147483647 w 10704"/>
                <a:gd name="T107" fmla="*/ 2147483647 h 12542"/>
                <a:gd name="T108" fmla="*/ 2147483647 w 10704"/>
                <a:gd name="T109" fmla="*/ 2147483647 h 12542"/>
                <a:gd name="T110" fmla="*/ 2147483647 w 10704"/>
                <a:gd name="T111" fmla="*/ 2147483647 h 12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4"/>
                <a:gd name="T169" fmla="*/ 0 h 12542"/>
                <a:gd name="T170" fmla="*/ 10704 w 10704"/>
                <a:gd name="T171" fmla="*/ 12542 h 125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4" h="12542">
                  <a:moveTo>
                    <a:pt x="5418" y="2093"/>
                  </a:moveTo>
                  <a:lnTo>
                    <a:pt x="5426" y="2076"/>
                  </a:lnTo>
                  <a:lnTo>
                    <a:pt x="5436" y="2059"/>
                  </a:lnTo>
                  <a:lnTo>
                    <a:pt x="5446" y="2042"/>
                  </a:lnTo>
                  <a:lnTo>
                    <a:pt x="5455" y="2025"/>
                  </a:lnTo>
                  <a:lnTo>
                    <a:pt x="5465" y="2009"/>
                  </a:lnTo>
                  <a:lnTo>
                    <a:pt x="5475" y="1992"/>
                  </a:lnTo>
                  <a:lnTo>
                    <a:pt x="5485" y="1975"/>
                  </a:lnTo>
                  <a:lnTo>
                    <a:pt x="5495" y="1959"/>
                  </a:lnTo>
                  <a:lnTo>
                    <a:pt x="5505" y="1942"/>
                  </a:lnTo>
                  <a:lnTo>
                    <a:pt x="5516" y="1924"/>
                  </a:lnTo>
                  <a:lnTo>
                    <a:pt x="5527" y="1908"/>
                  </a:lnTo>
                  <a:lnTo>
                    <a:pt x="5537" y="1891"/>
                  </a:lnTo>
                  <a:lnTo>
                    <a:pt x="5549" y="1874"/>
                  </a:lnTo>
                  <a:lnTo>
                    <a:pt x="5560" y="1858"/>
                  </a:lnTo>
                  <a:lnTo>
                    <a:pt x="5571" y="1841"/>
                  </a:lnTo>
                  <a:lnTo>
                    <a:pt x="5583" y="1825"/>
                  </a:lnTo>
                  <a:lnTo>
                    <a:pt x="5612" y="1780"/>
                  </a:lnTo>
                  <a:lnTo>
                    <a:pt x="5644" y="1736"/>
                  </a:lnTo>
                  <a:lnTo>
                    <a:pt x="5674" y="1694"/>
                  </a:lnTo>
                  <a:lnTo>
                    <a:pt x="5706" y="1654"/>
                  </a:lnTo>
                  <a:lnTo>
                    <a:pt x="5739" y="1614"/>
                  </a:lnTo>
                  <a:lnTo>
                    <a:pt x="5772" y="1576"/>
                  </a:lnTo>
                  <a:lnTo>
                    <a:pt x="5807" y="1540"/>
                  </a:lnTo>
                  <a:lnTo>
                    <a:pt x="5843" y="1505"/>
                  </a:lnTo>
                  <a:lnTo>
                    <a:pt x="5879" y="1472"/>
                  </a:lnTo>
                  <a:lnTo>
                    <a:pt x="5918" y="1441"/>
                  </a:lnTo>
                  <a:lnTo>
                    <a:pt x="5957" y="1411"/>
                  </a:lnTo>
                  <a:lnTo>
                    <a:pt x="5997" y="1384"/>
                  </a:lnTo>
                  <a:lnTo>
                    <a:pt x="6040" y="1358"/>
                  </a:lnTo>
                  <a:lnTo>
                    <a:pt x="6083" y="1332"/>
                  </a:lnTo>
                  <a:lnTo>
                    <a:pt x="6129" y="1310"/>
                  </a:lnTo>
                  <a:lnTo>
                    <a:pt x="6177" y="1290"/>
                  </a:lnTo>
                  <a:lnTo>
                    <a:pt x="6225" y="1272"/>
                  </a:lnTo>
                  <a:lnTo>
                    <a:pt x="6272" y="1256"/>
                  </a:lnTo>
                  <a:lnTo>
                    <a:pt x="6322" y="1242"/>
                  </a:lnTo>
                  <a:lnTo>
                    <a:pt x="6370" y="1231"/>
                  </a:lnTo>
                  <a:lnTo>
                    <a:pt x="6421" y="1221"/>
                  </a:lnTo>
                  <a:lnTo>
                    <a:pt x="6471" y="1213"/>
                  </a:lnTo>
                  <a:lnTo>
                    <a:pt x="6521" y="1207"/>
                  </a:lnTo>
                  <a:lnTo>
                    <a:pt x="6573" y="1204"/>
                  </a:lnTo>
                  <a:lnTo>
                    <a:pt x="6623" y="1201"/>
                  </a:lnTo>
                  <a:lnTo>
                    <a:pt x="6675" y="1201"/>
                  </a:lnTo>
                  <a:lnTo>
                    <a:pt x="6726" y="1203"/>
                  </a:lnTo>
                  <a:lnTo>
                    <a:pt x="6778" y="1206"/>
                  </a:lnTo>
                  <a:lnTo>
                    <a:pt x="6829" y="1210"/>
                  </a:lnTo>
                  <a:lnTo>
                    <a:pt x="6882" y="1217"/>
                  </a:lnTo>
                  <a:lnTo>
                    <a:pt x="6933" y="1225"/>
                  </a:lnTo>
                  <a:lnTo>
                    <a:pt x="6986" y="1235"/>
                  </a:lnTo>
                  <a:lnTo>
                    <a:pt x="7070" y="1254"/>
                  </a:lnTo>
                  <a:lnTo>
                    <a:pt x="7152" y="1278"/>
                  </a:lnTo>
                  <a:lnTo>
                    <a:pt x="7231" y="1306"/>
                  </a:lnTo>
                  <a:lnTo>
                    <a:pt x="7306" y="1340"/>
                  </a:lnTo>
                  <a:lnTo>
                    <a:pt x="7379" y="1377"/>
                  </a:lnTo>
                  <a:lnTo>
                    <a:pt x="7450" y="1418"/>
                  </a:lnTo>
                  <a:lnTo>
                    <a:pt x="7517" y="1463"/>
                  </a:lnTo>
                  <a:lnTo>
                    <a:pt x="7580" y="1512"/>
                  </a:lnTo>
                  <a:lnTo>
                    <a:pt x="7641" y="1565"/>
                  </a:lnTo>
                  <a:lnTo>
                    <a:pt x="7698" y="1621"/>
                  </a:lnTo>
                  <a:lnTo>
                    <a:pt x="7751" y="1683"/>
                  </a:lnTo>
                  <a:lnTo>
                    <a:pt x="7801" y="1746"/>
                  </a:lnTo>
                  <a:lnTo>
                    <a:pt x="7847" y="1813"/>
                  </a:lnTo>
                  <a:lnTo>
                    <a:pt x="7890" y="1884"/>
                  </a:lnTo>
                  <a:lnTo>
                    <a:pt x="7929" y="1959"/>
                  </a:lnTo>
                  <a:lnTo>
                    <a:pt x="7965" y="2036"/>
                  </a:lnTo>
                  <a:lnTo>
                    <a:pt x="7999" y="2127"/>
                  </a:lnTo>
                  <a:lnTo>
                    <a:pt x="8029" y="2220"/>
                  </a:lnTo>
                  <a:lnTo>
                    <a:pt x="8054" y="2314"/>
                  </a:lnTo>
                  <a:lnTo>
                    <a:pt x="8073" y="2407"/>
                  </a:lnTo>
                  <a:lnTo>
                    <a:pt x="8088" y="2501"/>
                  </a:lnTo>
                  <a:lnTo>
                    <a:pt x="8099" y="2596"/>
                  </a:lnTo>
                  <a:lnTo>
                    <a:pt x="8106" y="2690"/>
                  </a:lnTo>
                  <a:lnTo>
                    <a:pt x="8109" y="2785"/>
                  </a:lnTo>
                  <a:lnTo>
                    <a:pt x="8110" y="2880"/>
                  </a:lnTo>
                  <a:lnTo>
                    <a:pt x="8107" y="2975"/>
                  </a:lnTo>
                  <a:lnTo>
                    <a:pt x="8102" y="3070"/>
                  </a:lnTo>
                  <a:lnTo>
                    <a:pt x="8095" y="3166"/>
                  </a:lnTo>
                  <a:lnTo>
                    <a:pt x="8086" y="3261"/>
                  </a:lnTo>
                  <a:lnTo>
                    <a:pt x="8075" y="3355"/>
                  </a:lnTo>
                  <a:lnTo>
                    <a:pt x="8063" y="3451"/>
                  </a:lnTo>
                  <a:lnTo>
                    <a:pt x="8050" y="3546"/>
                  </a:lnTo>
                  <a:lnTo>
                    <a:pt x="8039" y="3616"/>
                  </a:lnTo>
                  <a:lnTo>
                    <a:pt x="8026" y="3685"/>
                  </a:lnTo>
                  <a:lnTo>
                    <a:pt x="8012" y="3756"/>
                  </a:lnTo>
                  <a:lnTo>
                    <a:pt x="7996" y="3825"/>
                  </a:lnTo>
                  <a:lnTo>
                    <a:pt x="7978" y="3893"/>
                  </a:lnTo>
                  <a:lnTo>
                    <a:pt x="7958" y="3962"/>
                  </a:lnTo>
                  <a:lnTo>
                    <a:pt x="7937" y="4030"/>
                  </a:lnTo>
                  <a:lnTo>
                    <a:pt x="7914" y="4098"/>
                  </a:lnTo>
                  <a:lnTo>
                    <a:pt x="7890" y="4165"/>
                  </a:lnTo>
                  <a:lnTo>
                    <a:pt x="7864" y="4232"/>
                  </a:lnTo>
                  <a:lnTo>
                    <a:pt x="7837" y="4299"/>
                  </a:lnTo>
                  <a:lnTo>
                    <a:pt x="7810" y="4366"/>
                  </a:lnTo>
                  <a:lnTo>
                    <a:pt x="7781" y="4431"/>
                  </a:lnTo>
                  <a:lnTo>
                    <a:pt x="7750" y="4497"/>
                  </a:lnTo>
                  <a:lnTo>
                    <a:pt x="7718" y="4562"/>
                  </a:lnTo>
                  <a:lnTo>
                    <a:pt x="7687" y="4627"/>
                  </a:lnTo>
                  <a:lnTo>
                    <a:pt x="7677" y="4644"/>
                  </a:lnTo>
                  <a:lnTo>
                    <a:pt x="7668" y="4661"/>
                  </a:lnTo>
                  <a:lnTo>
                    <a:pt x="7659" y="4678"/>
                  </a:lnTo>
                  <a:lnTo>
                    <a:pt x="7649" y="4695"/>
                  </a:lnTo>
                  <a:lnTo>
                    <a:pt x="7640" y="4712"/>
                  </a:lnTo>
                  <a:lnTo>
                    <a:pt x="7630" y="4729"/>
                  </a:lnTo>
                  <a:lnTo>
                    <a:pt x="7620" y="4746"/>
                  </a:lnTo>
                  <a:lnTo>
                    <a:pt x="7610" y="4763"/>
                  </a:lnTo>
                  <a:lnTo>
                    <a:pt x="7600" y="4779"/>
                  </a:lnTo>
                  <a:lnTo>
                    <a:pt x="7589" y="4796"/>
                  </a:lnTo>
                  <a:lnTo>
                    <a:pt x="7577" y="4813"/>
                  </a:lnTo>
                  <a:lnTo>
                    <a:pt x="7566" y="4829"/>
                  </a:lnTo>
                  <a:lnTo>
                    <a:pt x="7555" y="4845"/>
                  </a:lnTo>
                  <a:lnTo>
                    <a:pt x="7544" y="4861"/>
                  </a:lnTo>
                  <a:lnTo>
                    <a:pt x="7532" y="4877"/>
                  </a:lnTo>
                  <a:lnTo>
                    <a:pt x="7521" y="4893"/>
                  </a:lnTo>
                  <a:lnTo>
                    <a:pt x="7405" y="5039"/>
                  </a:lnTo>
                  <a:lnTo>
                    <a:pt x="7286" y="5182"/>
                  </a:lnTo>
                  <a:lnTo>
                    <a:pt x="7166" y="5322"/>
                  </a:lnTo>
                  <a:lnTo>
                    <a:pt x="7044" y="5458"/>
                  </a:lnTo>
                  <a:lnTo>
                    <a:pt x="6919" y="5592"/>
                  </a:lnTo>
                  <a:lnTo>
                    <a:pt x="6792" y="5722"/>
                  </a:lnTo>
                  <a:lnTo>
                    <a:pt x="6662" y="5850"/>
                  </a:lnTo>
                  <a:lnTo>
                    <a:pt x="6528" y="5973"/>
                  </a:lnTo>
                  <a:lnTo>
                    <a:pt x="6393" y="6093"/>
                  </a:lnTo>
                  <a:lnTo>
                    <a:pt x="6253" y="6211"/>
                  </a:lnTo>
                  <a:lnTo>
                    <a:pt x="6111" y="6325"/>
                  </a:lnTo>
                  <a:lnTo>
                    <a:pt x="5965" y="6437"/>
                  </a:lnTo>
                  <a:lnTo>
                    <a:pt x="5815" y="6544"/>
                  </a:lnTo>
                  <a:lnTo>
                    <a:pt x="5662" y="6648"/>
                  </a:lnTo>
                  <a:lnTo>
                    <a:pt x="5505" y="6751"/>
                  </a:lnTo>
                  <a:lnTo>
                    <a:pt x="5344" y="6849"/>
                  </a:lnTo>
                  <a:lnTo>
                    <a:pt x="5184" y="6751"/>
                  </a:lnTo>
                  <a:lnTo>
                    <a:pt x="5027" y="6648"/>
                  </a:lnTo>
                  <a:lnTo>
                    <a:pt x="4873" y="6544"/>
                  </a:lnTo>
                  <a:lnTo>
                    <a:pt x="4725" y="6437"/>
                  </a:lnTo>
                  <a:lnTo>
                    <a:pt x="4578" y="6325"/>
                  </a:lnTo>
                  <a:lnTo>
                    <a:pt x="4436" y="6211"/>
                  </a:lnTo>
                  <a:lnTo>
                    <a:pt x="4297" y="6093"/>
                  </a:lnTo>
                  <a:lnTo>
                    <a:pt x="4161" y="5973"/>
                  </a:lnTo>
                  <a:lnTo>
                    <a:pt x="4027" y="5850"/>
                  </a:lnTo>
                  <a:lnTo>
                    <a:pt x="3897" y="5722"/>
                  </a:lnTo>
                  <a:lnTo>
                    <a:pt x="3770" y="5592"/>
                  </a:lnTo>
                  <a:lnTo>
                    <a:pt x="3645" y="5458"/>
                  </a:lnTo>
                  <a:lnTo>
                    <a:pt x="3523" y="5322"/>
                  </a:lnTo>
                  <a:lnTo>
                    <a:pt x="3403" y="5182"/>
                  </a:lnTo>
                  <a:lnTo>
                    <a:pt x="3284" y="5039"/>
                  </a:lnTo>
                  <a:lnTo>
                    <a:pt x="3169" y="4893"/>
                  </a:lnTo>
                  <a:lnTo>
                    <a:pt x="3157" y="4877"/>
                  </a:lnTo>
                  <a:lnTo>
                    <a:pt x="3145" y="4861"/>
                  </a:lnTo>
                  <a:lnTo>
                    <a:pt x="3134" y="4845"/>
                  </a:lnTo>
                  <a:lnTo>
                    <a:pt x="3123" y="4829"/>
                  </a:lnTo>
                  <a:lnTo>
                    <a:pt x="3111" y="4813"/>
                  </a:lnTo>
                  <a:lnTo>
                    <a:pt x="3100" y="4796"/>
                  </a:lnTo>
                  <a:lnTo>
                    <a:pt x="3090" y="4779"/>
                  </a:lnTo>
                  <a:lnTo>
                    <a:pt x="3079" y="4763"/>
                  </a:lnTo>
                  <a:lnTo>
                    <a:pt x="3069" y="4746"/>
                  </a:lnTo>
                  <a:lnTo>
                    <a:pt x="3059" y="4729"/>
                  </a:lnTo>
                  <a:lnTo>
                    <a:pt x="3050" y="4712"/>
                  </a:lnTo>
                  <a:lnTo>
                    <a:pt x="3040" y="4695"/>
                  </a:lnTo>
                  <a:lnTo>
                    <a:pt x="3031" y="4678"/>
                  </a:lnTo>
                  <a:lnTo>
                    <a:pt x="3021" y="4661"/>
                  </a:lnTo>
                  <a:lnTo>
                    <a:pt x="3012" y="4644"/>
                  </a:lnTo>
                  <a:lnTo>
                    <a:pt x="3004" y="4627"/>
                  </a:lnTo>
                  <a:lnTo>
                    <a:pt x="2971" y="4562"/>
                  </a:lnTo>
                  <a:lnTo>
                    <a:pt x="2940" y="4497"/>
                  </a:lnTo>
                  <a:lnTo>
                    <a:pt x="2909" y="4431"/>
                  </a:lnTo>
                  <a:lnTo>
                    <a:pt x="2880" y="4366"/>
                  </a:lnTo>
                  <a:lnTo>
                    <a:pt x="2852" y="4299"/>
                  </a:lnTo>
                  <a:lnTo>
                    <a:pt x="2824" y="4232"/>
                  </a:lnTo>
                  <a:lnTo>
                    <a:pt x="2799" y="4165"/>
                  </a:lnTo>
                  <a:lnTo>
                    <a:pt x="2775" y="4098"/>
                  </a:lnTo>
                  <a:lnTo>
                    <a:pt x="2752" y="4030"/>
                  </a:lnTo>
                  <a:lnTo>
                    <a:pt x="2730" y="3962"/>
                  </a:lnTo>
                  <a:lnTo>
                    <a:pt x="2711" y="3893"/>
                  </a:lnTo>
                  <a:lnTo>
                    <a:pt x="2693" y="3825"/>
                  </a:lnTo>
                  <a:lnTo>
                    <a:pt x="2677" y="3756"/>
                  </a:lnTo>
                  <a:lnTo>
                    <a:pt x="2663" y="3685"/>
                  </a:lnTo>
                  <a:lnTo>
                    <a:pt x="2649" y="3616"/>
                  </a:lnTo>
                  <a:lnTo>
                    <a:pt x="2639" y="3546"/>
                  </a:lnTo>
                  <a:lnTo>
                    <a:pt x="2626" y="3451"/>
                  </a:lnTo>
                  <a:lnTo>
                    <a:pt x="2614" y="3355"/>
                  </a:lnTo>
                  <a:lnTo>
                    <a:pt x="2603" y="3261"/>
                  </a:lnTo>
                  <a:lnTo>
                    <a:pt x="2594" y="3166"/>
                  </a:lnTo>
                  <a:lnTo>
                    <a:pt x="2587" y="3070"/>
                  </a:lnTo>
                  <a:lnTo>
                    <a:pt x="2582" y="2975"/>
                  </a:lnTo>
                  <a:lnTo>
                    <a:pt x="2579" y="2880"/>
                  </a:lnTo>
                  <a:lnTo>
                    <a:pt x="2580" y="2785"/>
                  </a:lnTo>
                  <a:lnTo>
                    <a:pt x="2583" y="2690"/>
                  </a:lnTo>
                  <a:lnTo>
                    <a:pt x="2590" y="2596"/>
                  </a:lnTo>
                  <a:lnTo>
                    <a:pt x="2601" y="2501"/>
                  </a:lnTo>
                  <a:lnTo>
                    <a:pt x="2616" y="2407"/>
                  </a:lnTo>
                  <a:lnTo>
                    <a:pt x="2635" y="2314"/>
                  </a:lnTo>
                  <a:lnTo>
                    <a:pt x="2660" y="2220"/>
                  </a:lnTo>
                  <a:lnTo>
                    <a:pt x="2690" y="2127"/>
                  </a:lnTo>
                  <a:lnTo>
                    <a:pt x="2725" y="2036"/>
                  </a:lnTo>
                  <a:lnTo>
                    <a:pt x="2760" y="1959"/>
                  </a:lnTo>
                  <a:lnTo>
                    <a:pt x="2799" y="1884"/>
                  </a:lnTo>
                  <a:lnTo>
                    <a:pt x="2842" y="1813"/>
                  </a:lnTo>
                  <a:lnTo>
                    <a:pt x="2888" y="1746"/>
                  </a:lnTo>
                  <a:lnTo>
                    <a:pt x="2939" y="1683"/>
                  </a:lnTo>
                  <a:lnTo>
                    <a:pt x="2992" y="1621"/>
                  </a:lnTo>
                  <a:lnTo>
                    <a:pt x="3049" y="1565"/>
                  </a:lnTo>
                  <a:lnTo>
                    <a:pt x="3109" y="1512"/>
                  </a:lnTo>
                  <a:lnTo>
                    <a:pt x="3173" y="1463"/>
                  </a:lnTo>
                  <a:lnTo>
                    <a:pt x="3240" y="1418"/>
                  </a:lnTo>
                  <a:lnTo>
                    <a:pt x="3310" y="1377"/>
                  </a:lnTo>
                  <a:lnTo>
                    <a:pt x="3382" y="1340"/>
                  </a:lnTo>
                  <a:lnTo>
                    <a:pt x="3458" y="1306"/>
                  </a:lnTo>
                  <a:lnTo>
                    <a:pt x="3537" y="1278"/>
                  </a:lnTo>
                  <a:lnTo>
                    <a:pt x="3619" y="1254"/>
                  </a:lnTo>
                  <a:lnTo>
                    <a:pt x="3704" y="1235"/>
                  </a:lnTo>
                  <a:lnTo>
                    <a:pt x="3755" y="1225"/>
                  </a:lnTo>
                  <a:lnTo>
                    <a:pt x="3808" y="1217"/>
                  </a:lnTo>
                  <a:lnTo>
                    <a:pt x="3859" y="1210"/>
                  </a:lnTo>
                  <a:lnTo>
                    <a:pt x="3911" y="1206"/>
                  </a:lnTo>
                  <a:lnTo>
                    <a:pt x="3964" y="1203"/>
                  </a:lnTo>
                  <a:lnTo>
                    <a:pt x="4015" y="1201"/>
                  </a:lnTo>
                  <a:lnTo>
                    <a:pt x="4066" y="1201"/>
                  </a:lnTo>
                  <a:lnTo>
                    <a:pt x="4117" y="1204"/>
                  </a:lnTo>
                  <a:lnTo>
                    <a:pt x="4168" y="1207"/>
                  </a:lnTo>
                  <a:lnTo>
                    <a:pt x="4218" y="1213"/>
                  </a:lnTo>
                  <a:lnTo>
                    <a:pt x="4269" y="1221"/>
                  </a:lnTo>
                  <a:lnTo>
                    <a:pt x="4318" y="1231"/>
                  </a:lnTo>
                  <a:lnTo>
                    <a:pt x="4368" y="1242"/>
                  </a:lnTo>
                  <a:lnTo>
                    <a:pt x="4416" y="1256"/>
                  </a:lnTo>
                  <a:lnTo>
                    <a:pt x="4465" y="1272"/>
                  </a:lnTo>
                  <a:lnTo>
                    <a:pt x="4513" y="1290"/>
                  </a:lnTo>
                  <a:lnTo>
                    <a:pt x="4560" y="1310"/>
                  </a:lnTo>
                  <a:lnTo>
                    <a:pt x="4605" y="1332"/>
                  </a:lnTo>
                  <a:lnTo>
                    <a:pt x="4650" y="1358"/>
                  </a:lnTo>
                  <a:lnTo>
                    <a:pt x="4692" y="1384"/>
                  </a:lnTo>
                  <a:lnTo>
                    <a:pt x="4733" y="1411"/>
                  </a:lnTo>
                  <a:lnTo>
                    <a:pt x="4772" y="1441"/>
                  </a:lnTo>
                  <a:lnTo>
                    <a:pt x="4810" y="1472"/>
                  </a:lnTo>
                  <a:lnTo>
                    <a:pt x="4847" y="1505"/>
                  </a:lnTo>
                  <a:lnTo>
                    <a:pt x="4882" y="1540"/>
                  </a:lnTo>
                  <a:lnTo>
                    <a:pt x="4917" y="1576"/>
                  </a:lnTo>
                  <a:lnTo>
                    <a:pt x="4950" y="1614"/>
                  </a:lnTo>
                  <a:lnTo>
                    <a:pt x="4983" y="1654"/>
                  </a:lnTo>
                  <a:lnTo>
                    <a:pt x="5015" y="1694"/>
                  </a:lnTo>
                  <a:lnTo>
                    <a:pt x="5046" y="1736"/>
                  </a:lnTo>
                  <a:lnTo>
                    <a:pt x="5077" y="1780"/>
                  </a:lnTo>
                  <a:lnTo>
                    <a:pt x="5108" y="1825"/>
                  </a:lnTo>
                  <a:lnTo>
                    <a:pt x="5119" y="1841"/>
                  </a:lnTo>
                  <a:lnTo>
                    <a:pt x="5129" y="1858"/>
                  </a:lnTo>
                  <a:lnTo>
                    <a:pt x="5140" y="1874"/>
                  </a:lnTo>
                  <a:lnTo>
                    <a:pt x="5151" y="1891"/>
                  </a:lnTo>
                  <a:lnTo>
                    <a:pt x="5162" y="1908"/>
                  </a:lnTo>
                  <a:lnTo>
                    <a:pt x="5173" y="1924"/>
                  </a:lnTo>
                  <a:lnTo>
                    <a:pt x="5184" y="1942"/>
                  </a:lnTo>
                  <a:lnTo>
                    <a:pt x="5194" y="1959"/>
                  </a:lnTo>
                  <a:lnTo>
                    <a:pt x="5204" y="1975"/>
                  </a:lnTo>
                  <a:lnTo>
                    <a:pt x="5214" y="1992"/>
                  </a:lnTo>
                  <a:lnTo>
                    <a:pt x="5224" y="2009"/>
                  </a:lnTo>
                  <a:lnTo>
                    <a:pt x="5234" y="2025"/>
                  </a:lnTo>
                  <a:lnTo>
                    <a:pt x="5243" y="2042"/>
                  </a:lnTo>
                  <a:lnTo>
                    <a:pt x="5252" y="2059"/>
                  </a:lnTo>
                  <a:lnTo>
                    <a:pt x="5263" y="2076"/>
                  </a:lnTo>
                  <a:lnTo>
                    <a:pt x="5272" y="2093"/>
                  </a:lnTo>
                  <a:lnTo>
                    <a:pt x="5276" y="2101"/>
                  </a:lnTo>
                  <a:lnTo>
                    <a:pt x="5281" y="2110"/>
                  </a:lnTo>
                  <a:lnTo>
                    <a:pt x="5285" y="2120"/>
                  </a:lnTo>
                  <a:lnTo>
                    <a:pt x="5290" y="2129"/>
                  </a:lnTo>
                  <a:lnTo>
                    <a:pt x="5294" y="2139"/>
                  </a:lnTo>
                  <a:lnTo>
                    <a:pt x="5299" y="2148"/>
                  </a:lnTo>
                  <a:lnTo>
                    <a:pt x="5304" y="2158"/>
                  </a:lnTo>
                  <a:lnTo>
                    <a:pt x="5308" y="2169"/>
                  </a:lnTo>
                  <a:lnTo>
                    <a:pt x="5313" y="2179"/>
                  </a:lnTo>
                  <a:lnTo>
                    <a:pt x="5317" y="2189"/>
                  </a:lnTo>
                  <a:lnTo>
                    <a:pt x="5322" y="2199"/>
                  </a:lnTo>
                  <a:lnTo>
                    <a:pt x="5326" y="2210"/>
                  </a:lnTo>
                  <a:lnTo>
                    <a:pt x="5331" y="2220"/>
                  </a:lnTo>
                  <a:lnTo>
                    <a:pt x="5335" y="2230"/>
                  </a:lnTo>
                  <a:lnTo>
                    <a:pt x="5339" y="2241"/>
                  </a:lnTo>
                  <a:lnTo>
                    <a:pt x="5344" y="2252"/>
                  </a:lnTo>
                  <a:lnTo>
                    <a:pt x="5348" y="2241"/>
                  </a:lnTo>
                  <a:lnTo>
                    <a:pt x="5353" y="2230"/>
                  </a:lnTo>
                  <a:lnTo>
                    <a:pt x="5358" y="2220"/>
                  </a:lnTo>
                  <a:lnTo>
                    <a:pt x="5362" y="2210"/>
                  </a:lnTo>
                  <a:lnTo>
                    <a:pt x="5367" y="2199"/>
                  </a:lnTo>
                  <a:lnTo>
                    <a:pt x="5371" y="2189"/>
                  </a:lnTo>
                  <a:lnTo>
                    <a:pt x="5376" y="2179"/>
                  </a:lnTo>
                  <a:lnTo>
                    <a:pt x="5381" y="2169"/>
                  </a:lnTo>
                  <a:lnTo>
                    <a:pt x="5385" y="2158"/>
                  </a:lnTo>
                  <a:lnTo>
                    <a:pt x="5390" y="2148"/>
                  </a:lnTo>
                  <a:lnTo>
                    <a:pt x="5395" y="2139"/>
                  </a:lnTo>
                  <a:lnTo>
                    <a:pt x="5399" y="2129"/>
                  </a:lnTo>
                  <a:lnTo>
                    <a:pt x="5404" y="2120"/>
                  </a:lnTo>
                  <a:lnTo>
                    <a:pt x="5408" y="2110"/>
                  </a:lnTo>
                  <a:lnTo>
                    <a:pt x="5413" y="2101"/>
                  </a:lnTo>
                  <a:lnTo>
                    <a:pt x="5418" y="2093"/>
                  </a:lnTo>
                  <a:close/>
                  <a:moveTo>
                    <a:pt x="2432" y="0"/>
                  </a:moveTo>
                  <a:lnTo>
                    <a:pt x="2183" y="12"/>
                  </a:lnTo>
                  <a:lnTo>
                    <a:pt x="1942" y="48"/>
                  </a:lnTo>
                  <a:lnTo>
                    <a:pt x="1708" y="108"/>
                  </a:lnTo>
                  <a:lnTo>
                    <a:pt x="1486" y="190"/>
                  </a:lnTo>
                  <a:lnTo>
                    <a:pt x="1273" y="291"/>
                  </a:lnTo>
                  <a:lnTo>
                    <a:pt x="1073" y="412"/>
                  </a:lnTo>
                  <a:lnTo>
                    <a:pt x="887" y="551"/>
                  </a:lnTo>
                  <a:lnTo>
                    <a:pt x="714" y="707"/>
                  </a:lnTo>
                  <a:lnTo>
                    <a:pt x="557" y="878"/>
                  </a:lnTo>
                  <a:lnTo>
                    <a:pt x="418" y="1065"/>
                  </a:lnTo>
                  <a:lnTo>
                    <a:pt x="296" y="1263"/>
                  </a:lnTo>
                  <a:lnTo>
                    <a:pt x="194" y="1474"/>
                  </a:lnTo>
                  <a:lnTo>
                    <a:pt x="112" y="1696"/>
                  </a:lnTo>
                  <a:lnTo>
                    <a:pt x="53" y="1927"/>
                  </a:lnTo>
                  <a:lnTo>
                    <a:pt x="16" y="2167"/>
                  </a:lnTo>
                  <a:lnTo>
                    <a:pt x="4" y="2414"/>
                  </a:lnTo>
                  <a:lnTo>
                    <a:pt x="0" y="7843"/>
                  </a:lnTo>
                  <a:lnTo>
                    <a:pt x="4" y="7928"/>
                  </a:lnTo>
                  <a:lnTo>
                    <a:pt x="17" y="8013"/>
                  </a:lnTo>
                  <a:lnTo>
                    <a:pt x="37" y="8093"/>
                  </a:lnTo>
                  <a:lnTo>
                    <a:pt x="67" y="8170"/>
                  </a:lnTo>
                  <a:lnTo>
                    <a:pt x="102" y="8245"/>
                  </a:lnTo>
                  <a:lnTo>
                    <a:pt x="145" y="8314"/>
                  </a:lnTo>
                  <a:lnTo>
                    <a:pt x="193" y="8378"/>
                  </a:lnTo>
                  <a:lnTo>
                    <a:pt x="249" y="8438"/>
                  </a:lnTo>
                  <a:lnTo>
                    <a:pt x="308" y="8492"/>
                  </a:lnTo>
                  <a:lnTo>
                    <a:pt x="374" y="8541"/>
                  </a:lnTo>
                  <a:lnTo>
                    <a:pt x="444" y="8583"/>
                  </a:lnTo>
                  <a:lnTo>
                    <a:pt x="519" y="8619"/>
                  </a:lnTo>
                  <a:lnTo>
                    <a:pt x="596" y="8647"/>
                  </a:lnTo>
                  <a:lnTo>
                    <a:pt x="677" y="8667"/>
                  </a:lnTo>
                  <a:lnTo>
                    <a:pt x="762" y="8680"/>
                  </a:lnTo>
                  <a:lnTo>
                    <a:pt x="849" y="8685"/>
                  </a:lnTo>
                  <a:lnTo>
                    <a:pt x="935" y="8680"/>
                  </a:lnTo>
                  <a:lnTo>
                    <a:pt x="1020" y="8667"/>
                  </a:lnTo>
                  <a:lnTo>
                    <a:pt x="1101" y="8647"/>
                  </a:lnTo>
                  <a:lnTo>
                    <a:pt x="1180" y="8619"/>
                  </a:lnTo>
                  <a:lnTo>
                    <a:pt x="1253" y="8583"/>
                  </a:lnTo>
                  <a:lnTo>
                    <a:pt x="1323" y="8541"/>
                  </a:lnTo>
                  <a:lnTo>
                    <a:pt x="1389" y="8492"/>
                  </a:lnTo>
                  <a:lnTo>
                    <a:pt x="1450" y="8438"/>
                  </a:lnTo>
                  <a:lnTo>
                    <a:pt x="1504" y="8378"/>
                  </a:lnTo>
                  <a:lnTo>
                    <a:pt x="1553" y="8314"/>
                  </a:lnTo>
                  <a:lnTo>
                    <a:pt x="1595" y="8245"/>
                  </a:lnTo>
                  <a:lnTo>
                    <a:pt x="1632" y="8170"/>
                  </a:lnTo>
                  <a:lnTo>
                    <a:pt x="1660" y="8093"/>
                  </a:lnTo>
                  <a:lnTo>
                    <a:pt x="1680" y="8013"/>
                  </a:lnTo>
                  <a:lnTo>
                    <a:pt x="1693" y="7928"/>
                  </a:lnTo>
                  <a:lnTo>
                    <a:pt x="1698" y="7843"/>
                  </a:lnTo>
                  <a:lnTo>
                    <a:pt x="2746" y="12542"/>
                  </a:lnTo>
                  <a:lnTo>
                    <a:pt x="5161" y="12542"/>
                  </a:lnTo>
                  <a:lnTo>
                    <a:pt x="4870" y="10071"/>
                  </a:lnTo>
                  <a:lnTo>
                    <a:pt x="4869" y="10069"/>
                  </a:lnTo>
                  <a:lnTo>
                    <a:pt x="4869" y="10068"/>
                  </a:lnTo>
                  <a:lnTo>
                    <a:pt x="4869" y="10067"/>
                  </a:lnTo>
                  <a:lnTo>
                    <a:pt x="4869" y="10068"/>
                  </a:lnTo>
                  <a:lnTo>
                    <a:pt x="4869" y="10069"/>
                  </a:lnTo>
                  <a:lnTo>
                    <a:pt x="4869" y="10070"/>
                  </a:lnTo>
                  <a:lnTo>
                    <a:pt x="4869" y="10071"/>
                  </a:lnTo>
                  <a:lnTo>
                    <a:pt x="4869" y="10072"/>
                  </a:lnTo>
                  <a:lnTo>
                    <a:pt x="4869" y="10073"/>
                  </a:lnTo>
                  <a:lnTo>
                    <a:pt x="4869" y="10074"/>
                  </a:lnTo>
                  <a:lnTo>
                    <a:pt x="4869" y="10073"/>
                  </a:lnTo>
                  <a:lnTo>
                    <a:pt x="4869" y="10072"/>
                  </a:lnTo>
                  <a:lnTo>
                    <a:pt x="4870" y="10071"/>
                  </a:lnTo>
                  <a:lnTo>
                    <a:pt x="4872" y="10020"/>
                  </a:lnTo>
                  <a:lnTo>
                    <a:pt x="4879" y="9972"/>
                  </a:lnTo>
                  <a:lnTo>
                    <a:pt x="4892" y="9926"/>
                  </a:lnTo>
                  <a:lnTo>
                    <a:pt x="4908" y="9880"/>
                  </a:lnTo>
                  <a:lnTo>
                    <a:pt x="4928" y="9837"/>
                  </a:lnTo>
                  <a:lnTo>
                    <a:pt x="4952" y="9796"/>
                  </a:lnTo>
                  <a:lnTo>
                    <a:pt x="4979" y="9758"/>
                  </a:lnTo>
                  <a:lnTo>
                    <a:pt x="5011" y="9721"/>
                  </a:lnTo>
                  <a:lnTo>
                    <a:pt x="5045" y="9688"/>
                  </a:lnTo>
                  <a:lnTo>
                    <a:pt x="5082" y="9659"/>
                  </a:lnTo>
                  <a:lnTo>
                    <a:pt x="5122" y="9634"/>
                  </a:lnTo>
                  <a:lnTo>
                    <a:pt x="5163" y="9612"/>
                  </a:lnTo>
                  <a:lnTo>
                    <a:pt x="5208" y="9595"/>
                  </a:lnTo>
                  <a:lnTo>
                    <a:pt x="5254" y="9582"/>
                  </a:lnTo>
                  <a:lnTo>
                    <a:pt x="5302" y="9574"/>
                  </a:lnTo>
                  <a:lnTo>
                    <a:pt x="5351" y="9572"/>
                  </a:lnTo>
                  <a:lnTo>
                    <a:pt x="5400" y="9574"/>
                  </a:lnTo>
                  <a:lnTo>
                    <a:pt x="5449" y="9582"/>
                  </a:lnTo>
                  <a:lnTo>
                    <a:pt x="5495" y="9595"/>
                  </a:lnTo>
                  <a:lnTo>
                    <a:pt x="5539" y="9612"/>
                  </a:lnTo>
                  <a:lnTo>
                    <a:pt x="5581" y="9634"/>
                  </a:lnTo>
                  <a:lnTo>
                    <a:pt x="5620" y="9659"/>
                  </a:lnTo>
                  <a:lnTo>
                    <a:pt x="5658" y="9688"/>
                  </a:lnTo>
                  <a:lnTo>
                    <a:pt x="5692" y="9721"/>
                  </a:lnTo>
                  <a:lnTo>
                    <a:pt x="5723" y="9758"/>
                  </a:lnTo>
                  <a:lnTo>
                    <a:pt x="5751" y="9796"/>
                  </a:lnTo>
                  <a:lnTo>
                    <a:pt x="5775" y="9837"/>
                  </a:lnTo>
                  <a:lnTo>
                    <a:pt x="5795" y="9880"/>
                  </a:lnTo>
                  <a:lnTo>
                    <a:pt x="5811" y="9926"/>
                  </a:lnTo>
                  <a:lnTo>
                    <a:pt x="5824" y="9972"/>
                  </a:lnTo>
                  <a:lnTo>
                    <a:pt x="5831" y="10020"/>
                  </a:lnTo>
                  <a:lnTo>
                    <a:pt x="5834" y="10071"/>
                  </a:lnTo>
                  <a:lnTo>
                    <a:pt x="5834" y="10072"/>
                  </a:lnTo>
                  <a:lnTo>
                    <a:pt x="5834" y="10073"/>
                  </a:lnTo>
                  <a:lnTo>
                    <a:pt x="5834" y="10074"/>
                  </a:lnTo>
                  <a:lnTo>
                    <a:pt x="5834" y="10073"/>
                  </a:lnTo>
                  <a:lnTo>
                    <a:pt x="5834" y="10072"/>
                  </a:lnTo>
                  <a:lnTo>
                    <a:pt x="5834" y="10071"/>
                  </a:lnTo>
                  <a:lnTo>
                    <a:pt x="5834" y="10070"/>
                  </a:lnTo>
                  <a:lnTo>
                    <a:pt x="5834" y="10069"/>
                  </a:lnTo>
                  <a:lnTo>
                    <a:pt x="5834" y="10068"/>
                  </a:lnTo>
                  <a:lnTo>
                    <a:pt x="5834" y="10067"/>
                  </a:lnTo>
                  <a:lnTo>
                    <a:pt x="5834" y="10068"/>
                  </a:lnTo>
                  <a:lnTo>
                    <a:pt x="5834" y="10069"/>
                  </a:lnTo>
                  <a:lnTo>
                    <a:pt x="5834" y="10071"/>
                  </a:lnTo>
                  <a:lnTo>
                    <a:pt x="5544" y="12542"/>
                  </a:lnTo>
                  <a:lnTo>
                    <a:pt x="7958" y="12542"/>
                  </a:lnTo>
                  <a:lnTo>
                    <a:pt x="9006" y="7843"/>
                  </a:lnTo>
                  <a:lnTo>
                    <a:pt x="9010" y="7928"/>
                  </a:lnTo>
                  <a:lnTo>
                    <a:pt x="9023" y="8013"/>
                  </a:lnTo>
                  <a:lnTo>
                    <a:pt x="9043" y="8093"/>
                  </a:lnTo>
                  <a:lnTo>
                    <a:pt x="9072" y="8170"/>
                  </a:lnTo>
                  <a:lnTo>
                    <a:pt x="9108" y="8245"/>
                  </a:lnTo>
                  <a:lnTo>
                    <a:pt x="9150" y="8314"/>
                  </a:lnTo>
                  <a:lnTo>
                    <a:pt x="9199" y="8378"/>
                  </a:lnTo>
                  <a:lnTo>
                    <a:pt x="9254" y="8438"/>
                  </a:lnTo>
                  <a:lnTo>
                    <a:pt x="9314" y="8492"/>
                  </a:lnTo>
                  <a:lnTo>
                    <a:pt x="9380" y="8541"/>
                  </a:lnTo>
                  <a:lnTo>
                    <a:pt x="9450" y="8583"/>
                  </a:lnTo>
                  <a:lnTo>
                    <a:pt x="9524" y="8619"/>
                  </a:lnTo>
                  <a:lnTo>
                    <a:pt x="9602" y="8647"/>
                  </a:lnTo>
                  <a:lnTo>
                    <a:pt x="9683" y="8667"/>
                  </a:lnTo>
                  <a:lnTo>
                    <a:pt x="9768" y="8680"/>
                  </a:lnTo>
                  <a:lnTo>
                    <a:pt x="9855" y="8685"/>
                  </a:lnTo>
                  <a:lnTo>
                    <a:pt x="9941" y="8680"/>
                  </a:lnTo>
                  <a:lnTo>
                    <a:pt x="10026" y="8667"/>
                  </a:lnTo>
                  <a:lnTo>
                    <a:pt x="10107" y="8647"/>
                  </a:lnTo>
                  <a:lnTo>
                    <a:pt x="10184" y="8619"/>
                  </a:lnTo>
                  <a:lnTo>
                    <a:pt x="10258" y="8583"/>
                  </a:lnTo>
                  <a:lnTo>
                    <a:pt x="10329" y="8541"/>
                  </a:lnTo>
                  <a:lnTo>
                    <a:pt x="10394" y="8492"/>
                  </a:lnTo>
                  <a:lnTo>
                    <a:pt x="10454" y="8438"/>
                  </a:lnTo>
                  <a:lnTo>
                    <a:pt x="10509" y="8378"/>
                  </a:lnTo>
                  <a:lnTo>
                    <a:pt x="10558" y="8314"/>
                  </a:lnTo>
                  <a:lnTo>
                    <a:pt x="10601" y="8245"/>
                  </a:lnTo>
                  <a:lnTo>
                    <a:pt x="10636" y="8170"/>
                  </a:lnTo>
                  <a:lnTo>
                    <a:pt x="10666" y="8093"/>
                  </a:lnTo>
                  <a:lnTo>
                    <a:pt x="10686" y="8013"/>
                  </a:lnTo>
                  <a:lnTo>
                    <a:pt x="10699" y="7928"/>
                  </a:lnTo>
                  <a:lnTo>
                    <a:pt x="10704" y="7843"/>
                  </a:lnTo>
                  <a:lnTo>
                    <a:pt x="10701" y="2409"/>
                  </a:lnTo>
                  <a:lnTo>
                    <a:pt x="10688" y="2162"/>
                  </a:lnTo>
                  <a:lnTo>
                    <a:pt x="10651" y="1922"/>
                  </a:lnTo>
                  <a:lnTo>
                    <a:pt x="10592" y="1692"/>
                  </a:lnTo>
                  <a:lnTo>
                    <a:pt x="10510" y="1470"/>
                  </a:lnTo>
                  <a:lnTo>
                    <a:pt x="10408" y="1259"/>
                  </a:lnTo>
                  <a:lnTo>
                    <a:pt x="10285" y="1061"/>
                  </a:lnTo>
                  <a:lnTo>
                    <a:pt x="10146" y="875"/>
                  </a:lnTo>
                  <a:lnTo>
                    <a:pt x="9989" y="704"/>
                  </a:lnTo>
                  <a:lnTo>
                    <a:pt x="9816" y="549"/>
                  </a:lnTo>
                  <a:lnTo>
                    <a:pt x="9629" y="410"/>
                  </a:lnTo>
                  <a:lnTo>
                    <a:pt x="9429" y="290"/>
                  </a:lnTo>
                  <a:lnTo>
                    <a:pt x="9217" y="189"/>
                  </a:lnTo>
                  <a:lnTo>
                    <a:pt x="8994" y="107"/>
                  </a:lnTo>
                  <a:lnTo>
                    <a:pt x="8761" y="48"/>
                  </a:lnTo>
                  <a:lnTo>
                    <a:pt x="8520" y="12"/>
                  </a:lnTo>
                  <a:lnTo>
                    <a:pt x="8272" y="0"/>
                  </a:lnTo>
                  <a:lnTo>
                    <a:pt x="24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Oval 12"/>
            <p:cNvSpPr>
              <a:spLocks noChangeArrowheads="1"/>
            </p:cNvSpPr>
            <p:nvPr/>
          </p:nvSpPr>
          <p:spPr bwMode="auto">
            <a:xfrm>
              <a:off x="457200" y="5867400"/>
              <a:ext cx="152400" cy="152400"/>
            </a:xfrm>
            <a:prstGeom prst="ellipse">
              <a:avLst/>
            </a:prstGeom>
            <a:solidFill>
              <a:schemeClr val="tx1"/>
            </a:solidFill>
            <a:ln w="9525">
              <a:solidFill>
                <a:schemeClr val="tx1"/>
              </a:solidFill>
              <a:round/>
              <a:headEnd/>
              <a:tailEnd/>
            </a:ln>
          </p:spPr>
          <p:txBody>
            <a:bodyPr wrap="none" anchor="ctr"/>
            <a:lstStyle/>
            <a:p>
              <a:endParaRPr lang="en-US" sz="1800">
                <a:solidFill>
                  <a:srgbClr val="000000"/>
                </a:solidFill>
              </a:endParaRPr>
            </a:p>
          </p:txBody>
        </p:sp>
      </p:grpSp>
    </p:spTree>
    <p:extLst>
      <p:ext uri="{BB962C8B-B14F-4D97-AF65-F5344CB8AC3E}">
        <p14:creationId xmlns:p14="http://schemas.microsoft.com/office/powerpoint/2010/main" val="312161155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a:xfrm>
            <a:off x="0" y="0"/>
            <a:ext cx="9144000" cy="1295400"/>
          </a:xfrm>
        </p:spPr>
        <p:txBody>
          <a:bodyPr>
            <a:normAutofit fontScale="90000"/>
          </a:bodyPr>
          <a:lstStyle/>
          <a:p>
            <a:pPr>
              <a:defRPr/>
            </a:pPr>
            <a:r>
              <a:rPr lang="en-US" sz="4000" b="1" dirty="0">
                <a:solidFill>
                  <a:schemeClr val="tx1"/>
                </a:solidFill>
                <a:latin typeface="Arial" charset="0"/>
              </a:rPr>
              <a:t>How long would you have to walk leisurely to burn 400 more calories?</a:t>
            </a:r>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grpSp>
        <p:nvGrpSpPr>
          <p:cNvPr id="3" name="Group 2"/>
          <p:cNvGrpSpPr/>
          <p:nvPr/>
        </p:nvGrpSpPr>
        <p:grpSpPr>
          <a:xfrm>
            <a:off x="400365" y="1447800"/>
            <a:ext cx="7600635" cy="5399087"/>
            <a:chOff x="400365" y="1447800"/>
            <a:chExt cx="7600635" cy="5399087"/>
          </a:xfrm>
        </p:grpSpPr>
        <p:grpSp>
          <p:nvGrpSpPr>
            <p:cNvPr id="2" name="Group 1"/>
            <p:cNvGrpSpPr/>
            <p:nvPr/>
          </p:nvGrpSpPr>
          <p:grpSpPr>
            <a:xfrm>
              <a:off x="609600" y="1447800"/>
              <a:ext cx="7391400" cy="5399087"/>
              <a:chOff x="609600" y="1447800"/>
              <a:chExt cx="7391400" cy="5399087"/>
            </a:xfrm>
          </p:grpSpPr>
          <p:pic>
            <p:nvPicPr>
              <p:cNvPr id="16" name="Picture 12" descr="balance sca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050" y="1447800"/>
                <a:ext cx="727075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bwMode="auto">
              <a:xfrm>
                <a:off x="5441710" y="2980616"/>
                <a:ext cx="2559290" cy="2581984"/>
              </a:xfrm>
              <a:prstGeom prst="ellipse">
                <a:avLst/>
              </a:prstGeom>
              <a:solidFill>
                <a:srgbClr val="FFFF00"/>
              </a:solid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eaLnBrk="1" hangingPunct="1"/>
                <a:r>
                  <a:rPr lang="en-US" sz="3200" dirty="0">
                    <a:solidFill>
                      <a:srgbClr val="CC0000"/>
                    </a:solidFill>
                  </a:rPr>
                  <a:t>1 hour and 10 minutes</a:t>
                </a:r>
              </a:p>
            </p:txBody>
          </p:sp>
          <p:pic>
            <p:nvPicPr>
              <p:cNvPr id="17" name="Picture 2" descr="C:\Documents and Settings\Amy Peterson\Local Settings\Temporary Internet Files\Content.IE5\RJ7Z9KLH\MP900446489[1].jpg"/>
              <p:cNvPicPr>
                <a:picLocks noChangeAspect="1" noChangeArrowheads="1"/>
              </p:cNvPicPr>
              <p:nvPr/>
            </p:nvPicPr>
            <p:blipFill>
              <a:blip r:embed="rId4" cstate="print">
                <a:extLst>
                  <a:ext uri="{28A0092B-C50C-407E-A947-70E740481C1C}">
                    <a14:useLocalDpi xmlns:a14="http://schemas.microsoft.com/office/drawing/2010/main" val="0"/>
                  </a:ext>
                </a:extLst>
              </a:blip>
              <a:srcRect l="22501" t="8749" r="20000"/>
              <a:stretch>
                <a:fillRect/>
              </a:stretch>
            </p:blipFill>
            <p:spPr bwMode="auto">
              <a:xfrm>
                <a:off x="609600" y="2895600"/>
                <a:ext cx="2447322" cy="2589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15" name="Rectangle 7"/>
            <p:cNvSpPr>
              <a:spLocks noChangeArrowheads="1"/>
            </p:cNvSpPr>
            <p:nvPr/>
          </p:nvSpPr>
          <p:spPr bwMode="auto">
            <a:xfrm>
              <a:off x="1022804" y="6422344"/>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a:solidFill>
                    <a:srgbClr val="000000"/>
                  </a:solidFill>
                </a:rPr>
                <a:t> </a:t>
              </a:r>
              <a:r>
                <a:rPr lang="en-US" sz="1800" b="1" dirty="0">
                  <a:solidFill>
                    <a:srgbClr val="000000"/>
                  </a:solidFill>
                  <a:cs typeface="Arial" charset="0"/>
                </a:rPr>
                <a:t>Based on 160-pound person</a:t>
              </a:r>
              <a:endParaRPr lang="en-US" sz="1800" b="1" dirty="0">
                <a:solidFill>
                  <a:srgbClr val="000000"/>
                </a:solidFill>
              </a:endParaRPr>
            </a:p>
          </p:txBody>
        </p:sp>
        <p:grpSp>
          <p:nvGrpSpPr>
            <p:cNvPr id="12" name="Group 11"/>
            <p:cNvGrpSpPr/>
            <p:nvPr/>
          </p:nvGrpSpPr>
          <p:grpSpPr>
            <a:xfrm>
              <a:off x="400365" y="6019800"/>
              <a:ext cx="590235" cy="763588"/>
              <a:chOff x="304800" y="5867400"/>
              <a:chExt cx="457200" cy="763588"/>
            </a:xfrm>
          </p:grpSpPr>
          <p:sp>
            <p:nvSpPr>
              <p:cNvPr id="13" name="Freeform 11"/>
              <p:cNvSpPr>
                <a:spLocks noEditPoints="1"/>
              </p:cNvSpPr>
              <p:nvPr/>
            </p:nvSpPr>
            <p:spPr bwMode="auto">
              <a:xfrm>
                <a:off x="304800" y="6096000"/>
                <a:ext cx="457200" cy="534988"/>
              </a:xfrm>
              <a:custGeom>
                <a:avLst/>
                <a:gdLst>
                  <a:gd name="T0" fmla="*/ 2147483647 w 10704"/>
                  <a:gd name="T1" fmla="*/ 2147483647 h 12542"/>
                  <a:gd name="T2" fmla="*/ 2147483647 w 10704"/>
                  <a:gd name="T3" fmla="*/ 2147483647 h 12542"/>
                  <a:gd name="T4" fmla="*/ 2147483647 w 10704"/>
                  <a:gd name="T5" fmla="*/ 2147483647 h 12542"/>
                  <a:gd name="T6" fmla="*/ 2147483647 w 10704"/>
                  <a:gd name="T7" fmla="*/ 2147483647 h 12542"/>
                  <a:gd name="T8" fmla="*/ 2147483647 w 10704"/>
                  <a:gd name="T9" fmla="*/ 2147483647 h 12542"/>
                  <a:gd name="T10" fmla="*/ 2147483647 w 10704"/>
                  <a:gd name="T11" fmla="*/ 2147483647 h 12542"/>
                  <a:gd name="T12" fmla="*/ 2147483647 w 10704"/>
                  <a:gd name="T13" fmla="*/ 2147483647 h 12542"/>
                  <a:gd name="T14" fmla="*/ 2147483647 w 10704"/>
                  <a:gd name="T15" fmla="*/ 2147483647 h 12542"/>
                  <a:gd name="T16" fmla="*/ 2147483647 w 10704"/>
                  <a:gd name="T17" fmla="*/ 2147483647 h 12542"/>
                  <a:gd name="T18" fmla="*/ 2147483647 w 10704"/>
                  <a:gd name="T19" fmla="*/ 2147483647 h 12542"/>
                  <a:gd name="T20" fmla="*/ 2147483647 w 10704"/>
                  <a:gd name="T21" fmla="*/ 2147483647 h 12542"/>
                  <a:gd name="T22" fmla="*/ 2147483647 w 10704"/>
                  <a:gd name="T23" fmla="*/ 2147483647 h 12542"/>
                  <a:gd name="T24" fmla="*/ 2147483647 w 10704"/>
                  <a:gd name="T25" fmla="*/ 2147483647 h 12542"/>
                  <a:gd name="T26" fmla="*/ 2147483647 w 10704"/>
                  <a:gd name="T27" fmla="*/ 2147483647 h 12542"/>
                  <a:gd name="T28" fmla="*/ 2147483647 w 10704"/>
                  <a:gd name="T29" fmla="*/ 2147483647 h 12542"/>
                  <a:gd name="T30" fmla="*/ 2147483647 w 10704"/>
                  <a:gd name="T31" fmla="*/ 2147483647 h 12542"/>
                  <a:gd name="T32" fmla="*/ 2147483647 w 10704"/>
                  <a:gd name="T33" fmla="*/ 2147483647 h 12542"/>
                  <a:gd name="T34" fmla="*/ 2147483647 w 10704"/>
                  <a:gd name="T35" fmla="*/ 2147483647 h 12542"/>
                  <a:gd name="T36" fmla="*/ 2147483647 w 10704"/>
                  <a:gd name="T37" fmla="*/ 2147483647 h 12542"/>
                  <a:gd name="T38" fmla="*/ 2147483647 w 10704"/>
                  <a:gd name="T39" fmla="*/ 2147483647 h 12542"/>
                  <a:gd name="T40" fmla="*/ 2147483647 w 10704"/>
                  <a:gd name="T41" fmla="*/ 2147483647 h 12542"/>
                  <a:gd name="T42" fmla="*/ 2147483647 w 10704"/>
                  <a:gd name="T43" fmla="*/ 2147483647 h 12542"/>
                  <a:gd name="T44" fmla="*/ 2147483647 w 10704"/>
                  <a:gd name="T45" fmla="*/ 2147483647 h 12542"/>
                  <a:gd name="T46" fmla="*/ 2147483647 w 10704"/>
                  <a:gd name="T47" fmla="*/ 2147483647 h 12542"/>
                  <a:gd name="T48" fmla="*/ 2147483647 w 10704"/>
                  <a:gd name="T49" fmla="*/ 2147483647 h 12542"/>
                  <a:gd name="T50" fmla="*/ 2147483647 w 10704"/>
                  <a:gd name="T51" fmla="*/ 2147483647 h 12542"/>
                  <a:gd name="T52" fmla="*/ 2147483647 w 10704"/>
                  <a:gd name="T53" fmla="*/ 2147483647 h 12542"/>
                  <a:gd name="T54" fmla="*/ 2147483647 w 10704"/>
                  <a:gd name="T55" fmla="*/ 2147483647 h 12542"/>
                  <a:gd name="T56" fmla="*/ 2147483647 w 10704"/>
                  <a:gd name="T57" fmla="*/ 2147483647 h 12542"/>
                  <a:gd name="T58" fmla="*/ 2147483647 w 10704"/>
                  <a:gd name="T59" fmla="*/ 2147483647 h 12542"/>
                  <a:gd name="T60" fmla="*/ 2147483647 w 10704"/>
                  <a:gd name="T61" fmla="*/ 2147483647 h 12542"/>
                  <a:gd name="T62" fmla="*/ 2147483647 w 10704"/>
                  <a:gd name="T63" fmla="*/ 2147483647 h 12542"/>
                  <a:gd name="T64" fmla="*/ 2147483647 w 10704"/>
                  <a:gd name="T65" fmla="*/ 2147483647 h 12542"/>
                  <a:gd name="T66" fmla="*/ 2147483647 w 10704"/>
                  <a:gd name="T67" fmla="*/ 2147483647 h 12542"/>
                  <a:gd name="T68" fmla="*/ 2147483647 w 10704"/>
                  <a:gd name="T69" fmla="*/ 2147483647 h 12542"/>
                  <a:gd name="T70" fmla="*/ 2147483647 w 10704"/>
                  <a:gd name="T71" fmla="*/ 2147483647 h 12542"/>
                  <a:gd name="T72" fmla="*/ 2147483647 w 10704"/>
                  <a:gd name="T73" fmla="*/ 2147483647 h 12542"/>
                  <a:gd name="T74" fmla="*/ 2147483647 w 10704"/>
                  <a:gd name="T75" fmla="*/ 2147483647 h 12542"/>
                  <a:gd name="T76" fmla="*/ 2147483647 w 10704"/>
                  <a:gd name="T77" fmla="*/ 2147483647 h 12542"/>
                  <a:gd name="T78" fmla="*/ 2147483647 w 10704"/>
                  <a:gd name="T79" fmla="*/ 2147483647 h 12542"/>
                  <a:gd name="T80" fmla="*/ 2147483647 w 10704"/>
                  <a:gd name="T81" fmla="*/ 2147483647 h 12542"/>
                  <a:gd name="T82" fmla="*/ 2147483647 w 10704"/>
                  <a:gd name="T83" fmla="*/ 2147483647 h 12542"/>
                  <a:gd name="T84" fmla="*/ 2147483647 w 10704"/>
                  <a:gd name="T85" fmla="*/ 2147483647 h 12542"/>
                  <a:gd name="T86" fmla="*/ 2147483647 w 10704"/>
                  <a:gd name="T87" fmla="*/ 2147483647 h 12542"/>
                  <a:gd name="T88" fmla="*/ 2147483647 w 10704"/>
                  <a:gd name="T89" fmla="*/ 2147483647 h 12542"/>
                  <a:gd name="T90" fmla="*/ 2147483647 w 10704"/>
                  <a:gd name="T91" fmla="*/ 2147483647 h 12542"/>
                  <a:gd name="T92" fmla="*/ 2147483647 w 10704"/>
                  <a:gd name="T93" fmla="*/ 2147483647 h 12542"/>
                  <a:gd name="T94" fmla="*/ 2147483647 w 10704"/>
                  <a:gd name="T95" fmla="*/ 2147483647 h 12542"/>
                  <a:gd name="T96" fmla="*/ 2147483647 w 10704"/>
                  <a:gd name="T97" fmla="*/ 2147483647 h 12542"/>
                  <a:gd name="T98" fmla="*/ 2147483647 w 10704"/>
                  <a:gd name="T99" fmla="*/ 2147483647 h 12542"/>
                  <a:gd name="T100" fmla="*/ 2147483647 w 10704"/>
                  <a:gd name="T101" fmla="*/ 2147483647 h 12542"/>
                  <a:gd name="T102" fmla="*/ 2147483647 w 10704"/>
                  <a:gd name="T103" fmla="*/ 2147483647 h 12542"/>
                  <a:gd name="T104" fmla="*/ 2147483647 w 10704"/>
                  <a:gd name="T105" fmla="*/ 2147483647 h 12542"/>
                  <a:gd name="T106" fmla="*/ 2147483647 w 10704"/>
                  <a:gd name="T107" fmla="*/ 2147483647 h 12542"/>
                  <a:gd name="T108" fmla="*/ 2147483647 w 10704"/>
                  <a:gd name="T109" fmla="*/ 2147483647 h 12542"/>
                  <a:gd name="T110" fmla="*/ 2147483647 w 10704"/>
                  <a:gd name="T111" fmla="*/ 2147483647 h 12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4"/>
                  <a:gd name="T169" fmla="*/ 0 h 12542"/>
                  <a:gd name="T170" fmla="*/ 10704 w 10704"/>
                  <a:gd name="T171" fmla="*/ 12542 h 125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4" h="12542">
                    <a:moveTo>
                      <a:pt x="5418" y="2093"/>
                    </a:moveTo>
                    <a:lnTo>
                      <a:pt x="5426" y="2076"/>
                    </a:lnTo>
                    <a:lnTo>
                      <a:pt x="5436" y="2059"/>
                    </a:lnTo>
                    <a:lnTo>
                      <a:pt x="5446" y="2042"/>
                    </a:lnTo>
                    <a:lnTo>
                      <a:pt x="5455" y="2025"/>
                    </a:lnTo>
                    <a:lnTo>
                      <a:pt x="5465" y="2009"/>
                    </a:lnTo>
                    <a:lnTo>
                      <a:pt x="5475" y="1992"/>
                    </a:lnTo>
                    <a:lnTo>
                      <a:pt x="5485" y="1975"/>
                    </a:lnTo>
                    <a:lnTo>
                      <a:pt x="5495" y="1959"/>
                    </a:lnTo>
                    <a:lnTo>
                      <a:pt x="5505" y="1942"/>
                    </a:lnTo>
                    <a:lnTo>
                      <a:pt x="5516" y="1924"/>
                    </a:lnTo>
                    <a:lnTo>
                      <a:pt x="5527" y="1908"/>
                    </a:lnTo>
                    <a:lnTo>
                      <a:pt x="5537" y="1891"/>
                    </a:lnTo>
                    <a:lnTo>
                      <a:pt x="5549" y="1874"/>
                    </a:lnTo>
                    <a:lnTo>
                      <a:pt x="5560" y="1858"/>
                    </a:lnTo>
                    <a:lnTo>
                      <a:pt x="5571" y="1841"/>
                    </a:lnTo>
                    <a:lnTo>
                      <a:pt x="5583" y="1825"/>
                    </a:lnTo>
                    <a:lnTo>
                      <a:pt x="5612" y="1780"/>
                    </a:lnTo>
                    <a:lnTo>
                      <a:pt x="5644" y="1736"/>
                    </a:lnTo>
                    <a:lnTo>
                      <a:pt x="5674" y="1694"/>
                    </a:lnTo>
                    <a:lnTo>
                      <a:pt x="5706" y="1654"/>
                    </a:lnTo>
                    <a:lnTo>
                      <a:pt x="5739" y="1614"/>
                    </a:lnTo>
                    <a:lnTo>
                      <a:pt x="5772" y="1576"/>
                    </a:lnTo>
                    <a:lnTo>
                      <a:pt x="5807" y="1540"/>
                    </a:lnTo>
                    <a:lnTo>
                      <a:pt x="5843" y="1505"/>
                    </a:lnTo>
                    <a:lnTo>
                      <a:pt x="5879" y="1472"/>
                    </a:lnTo>
                    <a:lnTo>
                      <a:pt x="5918" y="1441"/>
                    </a:lnTo>
                    <a:lnTo>
                      <a:pt x="5957" y="1411"/>
                    </a:lnTo>
                    <a:lnTo>
                      <a:pt x="5997" y="1384"/>
                    </a:lnTo>
                    <a:lnTo>
                      <a:pt x="6040" y="1358"/>
                    </a:lnTo>
                    <a:lnTo>
                      <a:pt x="6083" y="1332"/>
                    </a:lnTo>
                    <a:lnTo>
                      <a:pt x="6129" y="1310"/>
                    </a:lnTo>
                    <a:lnTo>
                      <a:pt x="6177" y="1290"/>
                    </a:lnTo>
                    <a:lnTo>
                      <a:pt x="6225" y="1272"/>
                    </a:lnTo>
                    <a:lnTo>
                      <a:pt x="6272" y="1256"/>
                    </a:lnTo>
                    <a:lnTo>
                      <a:pt x="6322" y="1242"/>
                    </a:lnTo>
                    <a:lnTo>
                      <a:pt x="6370" y="1231"/>
                    </a:lnTo>
                    <a:lnTo>
                      <a:pt x="6421" y="1221"/>
                    </a:lnTo>
                    <a:lnTo>
                      <a:pt x="6471" y="1213"/>
                    </a:lnTo>
                    <a:lnTo>
                      <a:pt x="6521" y="1207"/>
                    </a:lnTo>
                    <a:lnTo>
                      <a:pt x="6573" y="1204"/>
                    </a:lnTo>
                    <a:lnTo>
                      <a:pt x="6623" y="1201"/>
                    </a:lnTo>
                    <a:lnTo>
                      <a:pt x="6675" y="1201"/>
                    </a:lnTo>
                    <a:lnTo>
                      <a:pt x="6726" y="1203"/>
                    </a:lnTo>
                    <a:lnTo>
                      <a:pt x="6778" y="1206"/>
                    </a:lnTo>
                    <a:lnTo>
                      <a:pt x="6829" y="1210"/>
                    </a:lnTo>
                    <a:lnTo>
                      <a:pt x="6882" y="1217"/>
                    </a:lnTo>
                    <a:lnTo>
                      <a:pt x="6933" y="1225"/>
                    </a:lnTo>
                    <a:lnTo>
                      <a:pt x="6986" y="1235"/>
                    </a:lnTo>
                    <a:lnTo>
                      <a:pt x="7070" y="1254"/>
                    </a:lnTo>
                    <a:lnTo>
                      <a:pt x="7152" y="1278"/>
                    </a:lnTo>
                    <a:lnTo>
                      <a:pt x="7231" y="1306"/>
                    </a:lnTo>
                    <a:lnTo>
                      <a:pt x="7306" y="1340"/>
                    </a:lnTo>
                    <a:lnTo>
                      <a:pt x="7379" y="1377"/>
                    </a:lnTo>
                    <a:lnTo>
                      <a:pt x="7450" y="1418"/>
                    </a:lnTo>
                    <a:lnTo>
                      <a:pt x="7517" y="1463"/>
                    </a:lnTo>
                    <a:lnTo>
                      <a:pt x="7580" y="1512"/>
                    </a:lnTo>
                    <a:lnTo>
                      <a:pt x="7641" y="1565"/>
                    </a:lnTo>
                    <a:lnTo>
                      <a:pt x="7698" y="1621"/>
                    </a:lnTo>
                    <a:lnTo>
                      <a:pt x="7751" y="1683"/>
                    </a:lnTo>
                    <a:lnTo>
                      <a:pt x="7801" y="1746"/>
                    </a:lnTo>
                    <a:lnTo>
                      <a:pt x="7847" y="1813"/>
                    </a:lnTo>
                    <a:lnTo>
                      <a:pt x="7890" y="1884"/>
                    </a:lnTo>
                    <a:lnTo>
                      <a:pt x="7929" y="1959"/>
                    </a:lnTo>
                    <a:lnTo>
                      <a:pt x="7965" y="2036"/>
                    </a:lnTo>
                    <a:lnTo>
                      <a:pt x="7999" y="2127"/>
                    </a:lnTo>
                    <a:lnTo>
                      <a:pt x="8029" y="2220"/>
                    </a:lnTo>
                    <a:lnTo>
                      <a:pt x="8054" y="2314"/>
                    </a:lnTo>
                    <a:lnTo>
                      <a:pt x="8073" y="2407"/>
                    </a:lnTo>
                    <a:lnTo>
                      <a:pt x="8088" y="2501"/>
                    </a:lnTo>
                    <a:lnTo>
                      <a:pt x="8099" y="2596"/>
                    </a:lnTo>
                    <a:lnTo>
                      <a:pt x="8106" y="2690"/>
                    </a:lnTo>
                    <a:lnTo>
                      <a:pt x="8109" y="2785"/>
                    </a:lnTo>
                    <a:lnTo>
                      <a:pt x="8110" y="2880"/>
                    </a:lnTo>
                    <a:lnTo>
                      <a:pt x="8107" y="2975"/>
                    </a:lnTo>
                    <a:lnTo>
                      <a:pt x="8102" y="3070"/>
                    </a:lnTo>
                    <a:lnTo>
                      <a:pt x="8095" y="3166"/>
                    </a:lnTo>
                    <a:lnTo>
                      <a:pt x="8086" y="3261"/>
                    </a:lnTo>
                    <a:lnTo>
                      <a:pt x="8075" y="3355"/>
                    </a:lnTo>
                    <a:lnTo>
                      <a:pt x="8063" y="3451"/>
                    </a:lnTo>
                    <a:lnTo>
                      <a:pt x="8050" y="3546"/>
                    </a:lnTo>
                    <a:lnTo>
                      <a:pt x="8039" y="3616"/>
                    </a:lnTo>
                    <a:lnTo>
                      <a:pt x="8026" y="3685"/>
                    </a:lnTo>
                    <a:lnTo>
                      <a:pt x="8012" y="3756"/>
                    </a:lnTo>
                    <a:lnTo>
                      <a:pt x="7996" y="3825"/>
                    </a:lnTo>
                    <a:lnTo>
                      <a:pt x="7978" y="3893"/>
                    </a:lnTo>
                    <a:lnTo>
                      <a:pt x="7958" y="3962"/>
                    </a:lnTo>
                    <a:lnTo>
                      <a:pt x="7937" y="4030"/>
                    </a:lnTo>
                    <a:lnTo>
                      <a:pt x="7914" y="4098"/>
                    </a:lnTo>
                    <a:lnTo>
                      <a:pt x="7890" y="4165"/>
                    </a:lnTo>
                    <a:lnTo>
                      <a:pt x="7864" y="4232"/>
                    </a:lnTo>
                    <a:lnTo>
                      <a:pt x="7837" y="4299"/>
                    </a:lnTo>
                    <a:lnTo>
                      <a:pt x="7810" y="4366"/>
                    </a:lnTo>
                    <a:lnTo>
                      <a:pt x="7781" y="4431"/>
                    </a:lnTo>
                    <a:lnTo>
                      <a:pt x="7750" y="4497"/>
                    </a:lnTo>
                    <a:lnTo>
                      <a:pt x="7718" y="4562"/>
                    </a:lnTo>
                    <a:lnTo>
                      <a:pt x="7687" y="4627"/>
                    </a:lnTo>
                    <a:lnTo>
                      <a:pt x="7677" y="4644"/>
                    </a:lnTo>
                    <a:lnTo>
                      <a:pt x="7668" y="4661"/>
                    </a:lnTo>
                    <a:lnTo>
                      <a:pt x="7659" y="4678"/>
                    </a:lnTo>
                    <a:lnTo>
                      <a:pt x="7649" y="4695"/>
                    </a:lnTo>
                    <a:lnTo>
                      <a:pt x="7640" y="4712"/>
                    </a:lnTo>
                    <a:lnTo>
                      <a:pt x="7630" y="4729"/>
                    </a:lnTo>
                    <a:lnTo>
                      <a:pt x="7620" y="4746"/>
                    </a:lnTo>
                    <a:lnTo>
                      <a:pt x="7610" y="4763"/>
                    </a:lnTo>
                    <a:lnTo>
                      <a:pt x="7600" y="4779"/>
                    </a:lnTo>
                    <a:lnTo>
                      <a:pt x="7589" y="4796"/>
                    </a:lnTo>
                    <a:lnTo>
                      <a:pt x="7577" y="4813"/>
                    </a:lnTo>
                    <a:lnTo>
                      <a:pt x="7566" y="4829"/>
                    </a:lnTo>
                    <a:lnTo>
                      <a:pt x="7555" y="4845"/>
                    </a:lnTo>
                    <a:lnTo>
                      <a:pt x="7544" y="4861"/>
                    </a:lnTo>
                    <a:lnTo>
                      <a:pt x="7532" y="4877"/>
                    </a:lnTo>
                    <a:lnTo>
                      <a:pt x="7521" y="4893"/>
                    </a:lnTo>
                    <a:lnTo>
                      <a:pt x="7405" y="5039"/>
                    </a:lnTo>
                    <a:lnTo>
                      <a:pt x="7286" y="5182"/>
                    </a:lnTo>
                    <a:lnTo>
                      <a:pt x="7166" y="5322"/>
                    </a:lnTo>
                    <a:lnTo>
                      <a:pt x="7044" y="5458"/>
                    </a:lnTo>
                    <a:lnTo>
                      <a:pt x="6919" y="5592"/>
                    </a:lnTo>
                    <a:lnTo>
                      <a:pt x="6792" y="5722"/>
                    </a:lnTo>
                    <a:lnTo>
                      <a:pt x="6662" y="5850"/>
                    </a:lnTo>
                    <a:lnTo>
                      <a:pt x="6528" y="5973"/>
                    </a:lnTo>
                    <a:lnTo>
                      <a:pt x="6393" y="6093"/>
                    </a:lnTo>
                    <a:lnTo>
                      <a:pt x="6253" y="6211"/>
                    </a:lnTo>
                    <a:lnTo>
                      <a:pt x="6111" y="6325"/>
                    </a:lnTo>
                    <a:lnTo>
                      <a:pt x="5965" y="6437"/>
                    </a:lnTo>
                    <a:lnTo>
                      <a:pt x="5815" y="6544"/>
                    </a:lnTo>
                    <a:lnTo>
                      <a:pt x="5662" y="6648"/>
                    </a:lnTo>
                    <a:lnTo>
                      <a:pt x="5505" y="6751"/>
                    </a:lnTo>
                    <a:lnTo>
                      <a:pt x="5344" y="6849"/>
                    </a:lnTo>
                    <a:lnTo>
                      <a:pt x="5184" y="6751"/>
                    </a:lnTo>
                    <a:lnTo>
                      <a:pt x="5027" y="6648"/>
                    </a:lnTo>
                    <a:lnTo>
                      <a:pt x="4873" y="6544"/>
                    </a:lnTo>
                    <a:lnTo>
                      <a:pt x="4725" y="6437"/>
                    </a:lnTo>
                    <a:lnTo>
                      <a:pt x="4578" y="6325"/>
                    </a:lnTo>
                    <a:lnTo>
                      <a:pt x="4436" y="6211"/>
                    </a:lnTo>
                    <a:lnTo>
                      <a:pt x="4297" y="6093"/>
                    </a:lnTo>
                    <a:lnTo>
                      <a:pt x="4161" y="5973"/>
                    </a:lnTo>
                    <a:lnTo>
                      <a:pt x="4027" y="5850"/>
                    </a:lnTo>
                    <a:lnTo>
                      <a:pt x="3897" y="5722"/>
                    </a:lnTo>
                    <a:lnTo>
                      <a:pt x="3770" y="5592"/>
                    </a:lnTo>
                    <a:lnTo>
                      <a:pt x="3645" y="5458"/>
                    </a:lnTo>
                    <a:lnTo>
                      <a:pt x="3523" y="5322"/>
                    </a:lnTo>
                    <a:lnTo>
                      <a:pt x="3403" y="5182"/>
                    </a:lnTo>
                    <a:lnTo>
                      <a:pt x="3284" y="5039"/>
                    </a:lnTo>
                    <a:lnTo>
                      <a:pt x="3169" y="4893"/>
                    </a:lnTo>
                    <a:lnTo>
                      <a:pt x="3157" y="4877"/>
                    </a:lnTo>
                    <a:lnTo>
                      <a:pt x="3145" y="4861"/>
                    </a:lnTo>
                    <a:lnTo>
                      <a:pt x="3134" y="4845"/>
                    </a:lnTo>
                    <a:lnTo>
                      <a:pt x="3123" y="4829"/>
                    </a:lnTo>
                    <a:lnTo>
                      <a:pt x="3111" y="4813"/>
                    </a:lnTo>
                    <a:lnTo>
                      <a:pt x="3100" y="4796"/>
                    </a:lnTo>
                    <a:lnTo>
                      <a:pt x="3090" y="4779"/>
                    </a:lnTo>
                    <a:lnTo>
                      <a:pt x="3079" y="4763"/>
                    </a:lnTo>
                    <a:lnTo>
                      <a:pt x="3069" y="4746"/>
                    </a:lnTo>
                    <a:lnTo>
                      <a:pt x="3059" y="4729"/>
                    </a:lnTo>
                    <a:lnTo>
                      <a:pt x="3050" y="4712"/>
                    </a:lnTo>
                    <a:lnTo>
                      <a:pt x="3040" y="4695"/>
                    </a:lnTo>
                    <a:lnTo>
                      <a:pt x="3031" y="4678"/>
                    </a:lnTo>
                    <a:lnTo>
                      <a:pt x="3021" y="4661"/>
                    </a:lnTo>
                    <a:lnTo>
                      <a:pt x="3012" y="4644"/>
                    </a:lnTo>
                    <a:lnTo>
                      <a:pt x="3004" y="4627"/>
                    </a:lnTo>
                    <a:lnTo>
                      <a:pt x="2971" y="4562"/>
                    </a:lnTo>
                    <a:lnTo>
                      <a:pt x="2940" y="4497"/>
                    </a:lnTo>
                    <a:lnTo>
                      <a:pt x="2909" y="4431"/>
                    </a:lnTo>
                    <a:lnTo>
                      <a:pt x="2880" y="4366"/>
                    </a:lnTo>
                    <a:lnTo>
                      <a:pt x="2852" y="4299"/>
                    </a:lnTo>
                    <a:lnTo>
                      <a:pt x="2824" y="4232"/>
                    </a:lnTo>
                    <a:lnTo>
                      <a:pt x="2799" y="4165"/>
                    </a:lnTo>
                    <a:lnTo>
                      <a:pt x="2775" y="4098"/>
                    </a:lnTo>
                    <a:lnTo>
                      <a:pt x="2752" y="4030"/>
                    </a:lnTo>
                    <a:lnTo>
                      <a:pt x="2730" y="3962"/>
                    </a:lnTo>
                    <a:lnTo>
                      <a:pt x="2711" y="3893"/>
                    </a:lnTo>
                    <a:lnTo>
                      <a:pt x="2693" y="3825"/>
                    </a:lnTo>
                    <a:lnTo>
                      <a:pt x="2677" y="3756"/>
                    </a:lnTo>
                    <a:lnTo>
                      <a:pt x="2663" y="3685"/>
                    </a:lnTo>
                    <a:lnTo>
                      <a:pt x="2649" y="3616"/>
                    </a:lnTo>
                    <a:lnTo>
                      <a:pt x="2639" y="3546"/>
                    </a:lnTo>
                    <a:lnTo>
                      <a:pt x="2626" y="3451"/>
                    </a:lnTo>
                    <a:lnTo>
                      <a:pt x="2614" y="3355"/>
                    </a:lnTo>
                    <a:lnTo>
                      <a:pt x="2603" y="3261"/>
                    </a:lnTo>
                    <a:lnTo>
                      <a:pt x="2594" y="3166"/>
                    </a:lnTo>
                    <a:lnTo>
                      <a:pt x="2587" y="3070"/>
                    </a:lnTo>
                    <a:lnTo>
                      <a:pt x="2582" y="2975"/>
                    </a:lnTo>
                    <a:lnTo>
                      <a:pt x="2579" y="2880"/>
                    </a:lnTo>
                    <a:lnTo>
                      <a:pt x="2580" y="2785"/>
                    </a:lnTo>
                    <a:lnTo>
                      <a:pt x="2583" y="2690"/>
                    </a:lnTo>
                    <a:lnTo>
                      <a:pt x="2590" y="2596"/>
                    </a:lnTo>
                    <a:lnTo>
                      <a:pt x="2601" y="2501"/>
                    </a:lnTo>
                    <a:lnTo>
                      <a:pt x="2616" y="2407"/>
                    </a:lnTo>
                    <a:lnTo>
                      <a:pt x="2635" y="2314"/>
                    </a:lnTo>
                    <a:lnTo>
                      <a:pt x="2660" y="2220"/>
                    </a:lnTo>
                    <a:lnTo>
                      <a:pt x="2690" y="2127"/>
                    </a:lnTo>
                    <a:lnTo>
                      <a:pt x="2725" y="2036"/>
                    </a:lnTo>
                    <a:lnTo>
                      <a:pt x="2760" y="1959"/>
                    </a:lnTo>
                    <a:lnTo>
                      <a:pt x="2799" y="1884"/>
                    </a:lnTo>
                    <a:lnTo>
                      <a:pt x="2842" y="1813"/>
                    </a:lnTo>
                    <a:lnTo>
                      <a:pt x="2888" y="1746"/>
                    </a:lnTo>
                    <a:lnTo>
                      <a:pt x="2939" y="1683"/>
                    </a:lnTo>
                    <a:lnTo>
                      <a:pt x="2992" y="1621"/>
                    </a:lnTo>
                    <a:lnTo>
                      <a:pt x="3049" y="1565"/>
                    </a:lnTo>
                    <a:lnTo>
                      <a:pt x="3109" y="1512"/>
                    </a:lnTo>
                    <a:lnTo>
                      <a:pt x="3173" y="1463"/>
                    </a:lnTo>
                    <a:lnTo>
                      <a:pt x="3240" y="1418"/>
                    </a:lnTo>
                    <a:lnTo>
                      <a:pt x="3310" y="1377"/>
                    </a:lnTo>
                    <a:lnTo>
                      <a:pt x="3382" y="1340"/>
                    </a:lnTo>
                    <a:lnTo>
                      <a:pt x="3458" y="1306"/>
                    </a:lnTo>
                    <a:lnTo>
                      <a:pt x="3537" y="1278"/>
                    </a:lnTo>
                    <a:lnTo>
                      <a:pt x="3619" y="1254"/>
                    </a:lnTo>
                    <a:lnTo>
                      <a:pt x="3704" y="1235"/>
                    </a:lnTo>
                    <a:lnTo>
                      <a:pt x="3755" y="1225"/>
                    </a:lnTo>
                    <a:lnTo>
                      <a:pt x="3808" y="1217"/>
                    </a:lnTo>
                    <a:lnTo>
                      <a:pt x="3859" y="1210"/>
                    </a:lnTo>
                    <a:lnTo>
                      <a:pt x="3911" y="1206"/>
                    </a:lnTo>
                    <a:lnTo>
                      <a:pt x="3964" y="1203"/>
                    </a:lnTo>
                    <a:lnTo>
                      <a:pt x="4015" y="1201"/>
                    </a:lnTo>
                    <a:lnTo>
                      <a:pt x="4066" y="1201"/>
                    </a:lnTo>
                    <a:lnTo>
                      <a:pt x="4117" y="1204"/>
                    </a:lnTo>
                    <a:lnTo>
                      <a:pt x="4168" y="1207"/>
                    </a:lnTo>
                    <a:lnTo>
                      <a:pt x="4218" y="1213"/>
                    </a:lnTo>
                    <a:lnTo>
                      <a:pt x="4269" y="1221"/>
                    </a:lnTo>
                    <a:lnTo>
                      <a:pt x="4318" y="1231"/>
                    </a:lnTo>
                    <a:lnTo>
                      <a:pt x="4368" y="1242"/>
                    </a:lnTo>
                    <a:lnTo>
                      <a:pt x="4416" y="1256"/>
                    </a:lnTo>
                    <a:lnTo>
                      <a:pt x="4465" y="1272"/>
                    </a:lnTo>
                    <a:lnTo>
                      <a:pt x="4513" y="1290"/>
                    </a:lnTo>
                    <a:lnTo>
                      <a:pt x="4560" y="1310"/>
                    </a:lnTo>
                    <a:lnTo>
                      <a:pt x="4605" y="1332"/>
                    </a:lnTo>
                    <a:lnTo>
                      <a:pt x="4650" y="1358"/>
                    </a:lnTo>
                    <a:lnTo>
                      <a:pt x="4692" y="1384"/>
                    </a:lnTo>
                    <a:lnTo>
                      <a:pt x="4733" y="1411"/>
                    </a:lnTo>
                    <a:lnTo>
                      <a:pt x="4772" y="1441"/>
                    </a:lnTo>
                    <a:lnTo>
                      <a:pt x="4810" y="1472"/>
                    </a:lnTo>
                    <a:lnTo>
                      <a:pt x="4847" y="1505"/>
                    </a:lnTo>
                    <a:lnTo>
                      <a:pt x="4882" y="1540"/>
                    </a:lnTo>
                    <a:lnTo>
                      <a:pt x="4917" y="1576"/>
                    </a:lnTo>
                    <a:lnTo>
                      <a:pt x="4950" y="1614"/>
                    </a:lnTo>
                    <a:lnTo>
                      <a:pt x="4983" y="1654"/>
                    </a:lnTo>
                    <a:lnTo>
                      <a:pt x="5015" y="1694"/>
                    </a:lnTo>
                    <a:lnTo>
                      <a:pt x="5046" y="1736"/>
                    </a:lnTo>
                    <a:lnTo>
                      <a:pt x="5077" y="1780"/>
                    </a:lnTo>
                    <a:lnTo>
                      <a:pt x="5108" y="1825"/>
                    </a:lnTo>
                    <a:lnTo>
                      <a:pt x="5119" y="1841"/>
                    </a:lnTo>
                    <a:lnTo>
                      <a:pt x="5129" y="1858"/>
                    </a:lnTo>
                    <a:lnTo>
                      <a:pt x="5140" y="1874"/>
                    </a:lnTo>
                    <a:lnTo>
                      <a:pt x="5151" y="1891"/>
                    </a:lnTo>
                    <a:lnTo>
                      <a:pt x="5162" y="1908"/>
                    </a:lnTo>
                    <a:lnTo>
                      <a:pt x="5173" y="1924"/>
                    </a:lnTo>
                    <a:lnTo>
                      <a:pt x="5184" y="1942"/>
                    </a:lnTo>
                    <a:lnTo>
                      <a:pt x="5194" y="1959"/>
                    </a:lnTo>
                    <a:lnTo>
                      <a:pt x="5204" y="1975"/>
                    </a:lnTo>
                    <a:lnTo>
                      <a:pt x="5214" y="1992"/>
                    </a:lnTo>
                    <a:lnTo>
                      <a:pt x="5224" y="2009"/>
                    </a:lnTo>
                    <a:lnTo>
                      <a:pt x="5234" y="2025"/>
                    </a:lnTo>
                    <a:lnTo>
                      <a:pt x="5243" y="2042"/>
                    </a:lnTo>
                    <a:lnTo>
                      <a:pt x="5252" y="2059"/>
                    </a:lnTo>
                    <a:lnTo>
                      <a:pt x="5263" y="2076"/>
                    </a:lnTo>
                    <a:lnTo>
                      <a:pt x="5272" y="2093"/>
                    </a:lnTo>
                    <a:lnTo>
                      <a:pt x="5276" y="2101"/>
                    </a:lnTo>
                    <a:lnTo>
                      <a:pt x="5281" y="2110"/>
                    </a:lnTo>
                    <a:lnTo>
                      <a:pt x="5285" y="2120"/>
                    </a:lnTo>
                    <a:lnTo>
                      <a:pt x="5290" y="2129"/>
                    </a:lnTo>
                    <a:lnTo>
                      <a:pt x="5294" y="2139"/>
                    </a:lnTo>
                    <a:lnTo>
                      <a:pt x="5299" y="2148"/>
                    </a:lnTo>
                    <a:lnTo>
                      <a:pt x="5304" y="2158"/>
                    </a:lnTo>
                    <a:lnTo>
                      <a:pt x="5308" y="2169"/>
                    </a:lnTo>
                    <a:lnTo>
                      <a:pt x="5313" y="2179"/>
                    </a:lnTo>
                    <a:lnTo>
                      <a:pt x="5317" y="2189"/>
                    </a:lnTo>
                    <a:lnTo>
                      <a:pt x="5322" y="2199"/>
                    </a:lnTo>
                    <a:lnTo>
                      <a:pt x="5326" y="2210"/>
                    </a:lnTo>
                    <a:lnTo>
                      <a:pt x="5331" y="2220"/>
                    </a:lnTo>
                    <a:lnTo>
                      <a:pt x="5335" y="2230"/>
                    </a:lnTo>
                    <a:lnTo>
                      <a:pt x="5339" y="2241"/>
                    </a:lnTo>
                    <a:lnTo>
                      <a:pt x="5344" y="2252"/>
                    </a:lnTo>
                    <a:lnTo>
                      <a:pt x="5348" y="2241"/>
                    </a:lnTo>
                    <a:lnTo>
                      <a:pt x="5353" y="2230"/>
                    </a:lnTo>
                    <a:lnTo>
                      <a:pt x="5358" y="2220"/>
                    </a:lnTo>
                    <a:lnTo>
                      <a:pt x="5362" y="2210"/>
                    </a:lnTo>
                    <a:lnTo>
                      <a:pt x="5367" y="2199"/>
                    </a:lnTo>
                    <a:lnTo>
                      <a:pt x="5371" y="2189"/>
                    </a:lnTo>
                    <a:lnTo>
                      <a:pt x="5376" y="2179"/>
                    </a:lnTo>
                    <a:lnTo>
                      <a:pt x="5381" y="2169"/>
                    </a:lnTo>
                    <a:lnTo>
                      <a:pt x="5385" y="2158"/>
                    </a:lnTo>
                    <a:lnTo>
                      <a:pt x="5390" y="2148"/>
                    </a:lnTo>
                    <a:lnTo>
                      <a:pt x="5395" y="2139"/>
                    </a:lnTo>
                    <a:lnTo>
                      <a:pt x="5399" y="2129"/>
                    </a:lnTo>
                    <a:lnTo>
                      <a:pt x="5404" y="2120"/>
                    </a:lnTo>
                    <a:lnTo>
                      <a:pt x="5408" y="2110"/>
                    </a:lnTo>
                    <a:lnTo>
                      <a:pt x="5413" y="2101"/>
                    </a:lnTo>
                    <a:lnTo>
                      <a:pt x="5418" y="2093"/>
                    </a:lnTo>
                    <a:close/>
                    <a:moveTo>
                      <a:pt x="2432" y="0"/>
                    </a:moveTo>
                    <a:lnTo>
                      <a:pt x="2183" y="12"/>
                    </a:lnTo>
                    <a:lnTo>
                      <a:pt x="1942" y="48"/>
                    </a:lnTo>
                    <a:lnTo>
                      <a:pt x="1708" y="108"/>
                    </a:lnTo>
                    <a:lnTo>
                      <a:pt x="1486" y="190"/>
                    </a:lnTo>
                    <a:lnTo>
                      <a:pt x="1273" y="291"/>
                    </a:lnTo>
                    <a:lnTo>
                      <a:pt x="1073" y="412"/>
                    </a:lnTo>
                    <a:lnTo>
                      <a:pt x="887" y="551"/>
                    </a:lnTo>
                    <a:lnTo>
                      <a:pt x="714" y="707"/>
                    </a:lnTo>
                    <a:lnTo>
                      <a:pt x="557" y="878"/>
                    </a:lnTo>
                    <a:lnTo>
                      <a:pt x="418" y="1065"/>
                    </a:lnTo>
                    <a:lnTo>
                      <a:pt x="296" y="1263"/>
                    </a:lnTo>
                    <a:lnTo>
                      <a:pt x="194" y="1474"/>
                    </a:lnTo>
                    <a:lnTo>
                      <a:pt x="112" y="1696"/>
                    </a:lnTo>
                    <a:lnTo>
                      <a:pt x="53" y="1927"/>
                    </a:lnTo>
                    <a:lnTo>
                      <a:pt x="16" y="2167"/>
                    </a:lnTo>
                    <a:lnTo>
                      <a:pt x="4" y="2414"/>
                    </a:lnTo>
                    <a:lnTo>
                      <a:pt x="0" y="7843"/>
                    </a:lnTo>
                    <a:lnTo>
                      <a:pt x="4" y="7928"/>
                    </a:lnTo>
                    <a:lnTo>
                      <a:pt x="17" y="8013"/>
                    </a:lnTo>
                    <a:lnTo>
                      <a:pt x="37" y="8093"/>
                    </a:lnTo>
                    <a:lnTo>
                      <a:pt x="67" y="8170"/>
                    </a:lnTo>
                    <a:lnTo>
                      <a:pt x="102" y="8245"/>
                    </a:lnTo>
                    <a:lnTo>
                      <a:pt x="145" y="8314"/>
                    </a:lnTo>
                    <a:lnTo>
                      <a:pt x="193" y="8378"/>
                    </a:lnTo>
                    <a:lnTo>
                      <a:pt x="249" y="8438"/>
                    </a:lnTo>
                    <a:lnTo>
                      <a:pt x="308" y="8492"/>
                    </a:lnTo>
                    <a:lnTo>
                      <a:pt x="374" y="8541"/>
                    </a:lnTo>
                    <a:lnTo>
                      <a:pt x="444" y="8583"/>
                    </a:lnTo>
                    <a:lnTo>
                      <a:pt x="519" y="8619"/>
                    </a:lnTo>
                    <a:lnTo>
                      <a:pt x="596" y="8647"/>
                    </a:lnTo>
                    <a:lnTo>
                      <a:pt x="677" y="8667"/>
                    </a:lnTo>
                    <a:lnTo>
                      <a:pt x="762" y="8680"/>
                    </a:lnTo>
                    <a:lnTo>
                      <a:pt x="849" y="8685"/>
                    </a:lnTo>
                    <a:lnTo>
                      <a:pt x="935" y="8680"/>
                    </a:lnTo>
                    <a:lnTo>
                      <a:pt x="1020" y="8667"/>
                    </a:lnTo>
                    <a:lnTo>
                      <a:pt x="1101" y="8647"/>
                    </a:lnTo>
                    <a:lnTo>
                      <a:pt x="1180" y="8619"/>
                    </a:lnTo>
                    <a:lnTo>
                      <a:pt x="1253" y="8583"/>
                    </a:lnTo>
                    <a:lnTo>
                      <a:pt x="1323" y="8541"/>
                    </a:lnTo>
                    <a:lnTo>
                      <a:pt x="1389" y="8492"/>
                    </a:lnTo>
                    <a:lnTo>
                      <a:pt x="1450" y="8438"/>
                    </a:lnTo>
                    <a:lnTo>
                      <a:pt x="1504" y="8378"/>
                    </a:lnTo>
                    <a:lnTo>
                      <a:pt x="1553" y="8314"/>
                    </a:lnTo>
                    <a:lnTo>
                      <a:pt x="1595" y="8245"/>
                    </a:lnTo>
                    <a:lnTo>
                      <a:pt x="1632" y="8170"/>
                    </a:lnTo>
                    <a:lnTo>
                      <a:pt x="1660" y="8093"/>
                    </a:lnTo>
                    <a:lnTo>
                      <a:pt x="1680" y="8013"/>
                    </a:lnTo>
                    <a:lnTo>
                      <a:pt x="1693" y="7928"/>
                    </a:lnTo>
                    <a:lnTo>
                      <a:pt x="1698" y="7843"/>
                    </a:lnTo>
                    <a:lnTo>
                      <a:pt x="2746" y="12542"/>
                    </a:lnTo>
                    <a:lnTo>
                      <a:pt x="5161" y="12542"/>
                    </a:lnTo>
                    <a:lnTo>
                      <a:pt x="4870" y="10071"/>
                    </a:lnTo>
                    <a:lnTo>
                      <a:pt x="4869" y="10069"/>
                    </a:lnTo>
                    <a:lnTo>
                      <a:pt x="4869" y="10068"/>
                    </a:lnTo>
                    <a:lnTo>
                      <a:pt x="4869" y="10067"/>
                    </a:lnTo>
                    <a:lnTo>
                      <a:pt x="4869" y="10068"/>
                    </a:lnTo>
                    <a:lnTo>
                      <a:pt x="4869" y="10069"/>
                    </a:lnTo>
                    <a:lnTo>
                      <a:pt x="4869" y="10070"/>
                    </a:lnTo>
                    <a:lnTo>
                      <a:pt x="4869" y="10071"/>
                    </a:lnTo>
                    <a:lnTo>
                      <a:pt x="4869" y="10072"/>
                    </a:lnTo>
                    <a:lnTo>
                      <a:pt x="4869" y="10073"/>
                    </a:lnTo>
                    <a:lnTo>
                      <a:pt x="4869" y="10074"/>
                    </a:lnTo>
                    <a:lnTo>
                      <a:pt x="4869" y="10073"/>
                    </a:lnTo>
                    <a:lnTo>
                      <a:pt x="4869" y="10072"/>
                    </a:lnTo>
                    <a:lnTo>
                      <a:pt x="4870" y="10071"/>
                    </a:lnTo>
                    <a:lnTo>
                      <a:pt x="4872" y="10020"/>
                    </a:lnTo>
                    <a:lnTo>
                      <a:pt x="4879" y="9972"/>
                    </a:lnTo>
                    <a:lnTo>
                      <a:pt x="4892" y="9926"/>
                    </a:lnTo>
                    <a:lnTo>
                      <a:pt x="4908" y="9880"/>
                    </a:lnTo>
                    <a:lnTo>
                      <a:pt x="4928" y="9837"/>
                    </a:lnTo>
                    <a:lnTo>
                      <a:pt x="4952" y="9796"/>
                    </a:lnTo>
                    <a:lnTo>
                      <a:pt x="4979" y="9758"/>
                    </a:lnTo>
                    <a:lnTo>
                      <a:pt x="5011" y="9721"/>
                    </a:lnTo>
                    <a:lnTo>
                      <a:pt x="5045" y="9688"/>
                    </a:lnTo>
                    <a:lnTo>
                      <a:pt x="5082" y="9659"/>
                    </a:lnTo>
                    <a:lnTo>
                      <a:pt x="5122" y="9634"/>
                    </a:lnTo>
                    <a:lnTo>
                      <a:pt x="5163" y="9612"/>
                    </a:lnTo>
                    <a:lnTo>
                      <a:pt x="5208" y="9595"/>
                    </a:lnTo>
                    <a:lnTo>
                      <a:pt x="5254" y="9582"/>
                    </a:lnTo>
                    <a:lnTo>
                      <a:pt x="5302" y="9574"/>
                    </a:lnTo>
                    <a:lnTo>
                      <a:pt x="5351" y="9572"/>
                    </a:lnTo>
                    <a:lnTo>
                      <a:pt x="5400" y="9574"/>
                    </a:lnTo>
                    <a:lnTo>
                      <a:pt x="5449" y="9582"/>
                    </a:lnTo>
                    <a:lnTo>
                      <a:pt x="5495" y="9595"/>
                    </a:lnTo>
                    <a:lnTo>
                      <a:pt x="5539" y="9612"/>
                    </a:lnTo>
                    <a:lnTo>
                      <a:pt x="5581" y="9634"/>
                    </a:lnTo>
                    <a:lnTo>
                      <a:pt x="5620" y="9659"/>
                    </a:lnTo>
                    <a:lnTo>
                      <a:pt x="5658" y="9688"/>
                    </a:lnTo>
                    <a:lnTo>
                      <a:pt x="5692" y="9721"/>
                    </a:lnTo>
                    <a:lnTo>
                      <a:pt x="5723" y="9758"/>
                    </a:lnTo>
                    <a:lnTo>
                      <a:pt x="5751" y="9796"/>
                    </a:lnTo>
                    <a:lnTo>
                      <a:pt x="5775" y="9837"/>
                    </a:lnTo>
                    <a:lnTo>
                      <a:pt x="5795" y="9880"/>
                    </a:lnTo>
                    <a:lnTo>
                      <a:pt x="5811" y="9926"/>
                    </a:lnTo>
                    <a:lnTo>
                      <a:pt x="5824" y="9972"/>
                    </a:lnTo>
                    <a:lnTo>
                      <a:pt x="5831" y="10020"/>
                    </a:lnTo>
                    <a:lnTo>
                      <a:pt x="5834" y="10071"/>
                    </a:lnTo>
                    <a:lnTo>
                      <a:pt x="5834" y="10072"/>
                    </a:lnTo>
                    <a:lnTo>
                      <a:pt x="5834" y="10073"/>
                    </a:lnTo>
                    <a:lnTo>
                      <a:pt x="5834" y="10074"/>
                    </a:lnTo>
                    <a:lnTo>
                      <a:pt x="5834" y="10073"/>
                    </a:lnTo>
                    <a:lnTo>
                      <a:pt x="5834" y="10072"/>
                    </a:lnTo>
                    <a:lnTo>
                      <a:pt x="5834" y="10071"/>
                    </a:lnTo>
                    <a:lnTo>
                      <a:pt x="5834" y="10070"/>
                    </a:lnTo>
                    <a:lnTo>
                      <a:pt x="5834" y="10069"/>
                    </a:lnTo>
                    <a:lnTo>
                      <a:pt x="5834" y="10068"/>
                    </a:lnTo>
                    <a:lnTo>
                      <a:pt x="5834" y="10067"/>
                    </a:lnTo>
                    <a:lnTo>
                      <a:pt x="5834" y="10068"/>
                    </a:lnTo>
                    <a:lnTo>
                      <a:pt x="5834" y="10069"/>
                    </a:lnTo>
                    <a:lnTo>
                      <a:pt x="5834" y="10071"/>
                    </a:lnTo>
                    <a:lnTo>
                      <a:pt x="5544" y="12542"/>
                    </a:lnTo>
                    <a:lnTo>
                      <a:pt x="7958" y="12542"/>
                    </a:lnTo>
                    <a:lnTo>
                      <a:pt x="9006" y="7843"/>
                    </a:lnTo>
                    <a:lnTo>
                      <a:pt x="9010" y="7928"/>
                    </a:lnTo>
                    <a:lnTo>
                      <a:pt x="9023" y="8013"/>
                    </a:lnTo>
                    <a:lnTo>
                      <a:pt x="9043" y="8093"/>
                    </a:lnTo>
                    <a:lnTo>
                      <a:pt x="9072" y="8170"/>
                    </a:lnTo>
                    <a:lnTo>
                      <a:pt x="9108" y="8245"/>
                    </a:lnTo>
                    <a:lnTo>
                      <a:pt x="9150" y="8314"/>
                    </a:lnTo>
                    <a:lnTo>
                      <a:pt x="9199" y="8378"/>
                    </a:lnTo>
                    <a:lnTo>
                      <a:pt x="9254" y="8438"/>
                    </a:lnTo>
                    <a:lnTo>
                      <a:pt x="9314" y="8492"/>
                    </a:lnTo>
                    <a:lnTo>
                      <a:pt x="9380" y="8541"/>
                    </a:lnTo>
                    <a:lnTo>
                      <a:pt x="9450" y="8583"/>
                    </a:lnTo>
                    <a:lnTo>
                      <a:pt x="9524" y="8619"/>
                    </a:lnTo>
                    <a:lnTo>
                      <a:pt x="9602" y="8647"/>
                    </a:lnTo>
                    <a:lnTo>
                      <a:pt x="9683" y="8667"/>
                    </a:lnTo>
                    <a:lnTo>
                      <a:pt x="9768" y="8680"/>
                    </a:lnTo>
                    <a:lnTo>
                      <a:pt x="9855" y="8685"/>
                    </a:lnTo>
                    <a:lnTo>
                      <a:pt x="9941" y="8680"/>
                    </a:lnTo>
                    <a:lnTo>
                      <a:pt x="10026" y="8667"/>
                    </a:lnTo>
                    <a:lnTo>
                      <a:pt x="10107" y="8647"/>
                    </a:lnTo>
                    <a:lnTo>
                      <a:pt x="10184" y="8619"/>
                    </a:lnTo>
                    <a:lnTo>
                      <a:pt x="10258" y="8583"/>
                    </a:lnTo>
                    <a:lnTo>
                      <a:pt x="10329" y="8541"/>
                    </a:lnTo>
                    <a:lnTo>
                      <a:pt x="10394" y="8492"/>
                    </a:lnTo>
                    <a:lnTo>
                      <a:pt x="10454" y="8438"/>
                    </a:lnTo>
                    <a:lnTo>
                      <a:pt x="10509" y="8378"/>
                    </a:lnTo>
                    <a:lnTo>
                      <a:pt x="10558" y="8314"/>
                    </a:lnTo>
                    <a:lnTo>
                      <a:pt x="10601" y="8245"/>
                    </a:lnTo>
                    <a:lnTo>
                      <a:pt x="10636" y="8170"/>
                    </a:lnTo>
                    <a:lnTo>
                      <a:pt x="10666" y="8093"/>
                    </a:lnTo>
                    <a:lnTo>
                      <a:pt x="10686" y="8013"/>
                    </a:lnTo>
                    <a:lnTo>
                      <a:pt x="10699" y="7928"/>
                    </a:lnTo>
                    <a:lnTo>
                      <a:pt x="10704" y="7843"/>
                    </a:lnTo>
                    <a:lnTo>
                      <a:pt x="10701" y="2409"/>
                    </a:lnTo>
                    <a:lnTo>
                      <a:pt x="10688" y="2162"/>
                    </a:lnTo>
                    <a:lnTo>
                      <a:pt x="10651" y="1922"/>
                    </a:lnTo>
                    <a:lnTo>
                      <a:pt x="10592" y="1692"/>
                    </a:lnTo>
                    <a:lnTo>
                      <a:pt x="10510" y="1470"/>
                    </a:lnTo>
                    <a:lnTo>
                      <a:pt x="10408" y="1259"/>
                    </a:lnTo>
                    <a:lnTo>
                      <a:pt x="10285" y="1061"/>
                    </a:lnTo>
                    <a:lnTo>
                      <a:pt x="10146" y="875"/>
                    </a:lnTo>
                    <a:lnTo>
                      <a:pt x="9989" y="704"/>
                    </a:lnTo>
                    <a:lnTo>
                      <a:pt x="9816" y="549"/>
                    </a:lnTo>
                    <a:lnTo>
                      <a:pt x="9629" y="410"/>
                    </a:lnTo>
                    <a:lnTo>
                      <a:pt x="9429" y="290"/>
                    </a:lnTo>
                    <a:lnTo>
                      <a:pt x="9217" y="189"/>
                    </a:lnTo>
                    <a:lnTo>
                      <a:pt x="8994" y="107"/>
                    </a:lnTo>
                    <a:lnTo>
                      <a:pt x="8761" y="48"/>
                    </a:lnTo>
                    <a:lnTo>
                      <a:pt x="8520" y="12"/>
                    </a:lnTo>
                    <a:lnTo>
                      <a:pt x="8272" y="0"/>
                    </a:lnTo>
                    <a:lnTo>
                      <a:pt x="24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Oval 13"/>
              <p:cNvSpPr>
                <a:spLocks noChangeArrowheads="1"/>
              </p:cNvSpPr>
              <p:nvPr/>
            </p:nvSpPr>
            <p:spPr bwMode="auto">
              <a:xfrm>
                <a:off x="457200" y="5867400"/>
                <a:ext cx="152400" cy="152400"/>
              </a:xfrm>
              <a:prstGeom prst="ellipse">
                <a:avLst/>
              </a:prstGeom>
              <a:solidFill>
                <a:schemeClr val="tx1"/>
              </a:solidFill>
              <a:ln w="9525">
                <a:solidFill>
                  <a:schemeClr val="tx1"/>
                </a:solidFill>
                <a:round/>
                <a:headEnd/>
                <a:tailEnd/>
              </a:ln>
            </p:spPr>
            <p:txBody>
              <a:bodyPr wrap="none" anchor="ctr"/>
              <a:lstStyle/>
              <a:p>
                <a:endParaRPr lang="en-US" sz="1800">
                  <a:solidFill>
                    <a:srgbClr val="000000"/>
                  </a:solidFill>
                </a:endParaRPr>
              </a:p>
            </p:txBody>
          </p:sp>
        </p:grpSp>
      </p:grpSp>
    </p:spTree>
    <p:extLst>
      <p:ext uri="{BB962C8B-B14F-4D97-AF65-F5344CB8AC3E}">
        <p14:creationId xmlns:p14="http://schemas.microsoft.com/office/powerpoint/2010/main" val="26001567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solidFill>
                  <a:schemeClr val="tx1"/>
                </a:solidFill>
                <a:latin typeface="Arial" panose="020B0604020202020204" pitchFamily="34" charset="0"/>
                <a:cs typeface="Arial" panose="020B0604020202020204" pitchFamily="34" charset="0"/>
              </a:rPr>
              <a:t>DRINK WATER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9922" y="2160588"/>
            <a:ext cx="5027768" cy="3881437"/>
          </a:xfrm>
        </p:spPr>
      </p:pic>
    </p:spTree>
    <p:extLst>
      <p:ext uri="{BB962C8B-B14F-4D97-AF65-F5344CB8AC3E}">
        <p14:creationId xmlns:p14="http://schemas.microsoft.com/office/powerpoint/2010/main" val="429020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a:xfrm>
            <a:off x="0" y="-1"/>
            <a:ext cx="9144000" cy="1458913"/>
          </a:xfrm>
        </p:spPr>
        <p:txBody>
          <a:bodyPr/>
          <a:lstStyle/>
          <a:p>
            <a:pPr algn="ctr" eaLnBrk="1" hangingPunct="1"/>
            <a:r>
              <a:rPr lang="en-US" dirty="0">
                <a:solidFill>
                  <a:schemeClr val="tx1"/>
                </a:solidFill>
              </a:rPr>
              <a:t>Maintaining a healthy weight</a:t>
            </a:r>
            <a:br>
              <a:rPr lang="en-US" dirty="0">
                <a:solidFill>
                  <a:schemeClr val="tx1"/>
                </a:solidFill>
              </a:rPr>
            </a:br>
            <a:r>
              <a:rPr lang="en-US" dirty="0">
                <a:solidFill>
                  <a:schemeClr val="tx1"/>
                </a:solidFill>
              </a:rPr>
              <a:t> is a balancing act</a:t>
            </a:r>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pic>
        <p:nvPicPr>
          <p:cNvPr id="14341" name="Picture 12" descr="balance sca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6625" y="1458913"/>
            <a:ext cx="727075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304800" y="1676400"/>
            <a:ext cx="8653463" cy="3991965"/>
            <a:chOff x="304800" y="1676400"/>
            <a:chExt cx="8653463" cy="3991965"/>
          </a:xfrm>
        </p:grpSpPr>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1" t="169" r="24073" b="18892"/>
            <a:stretch/>
          </p:blipFill>
          <p:spPr bwMode="auto">
            <a:xfrm>
              <a:off x="900339" y="2869969"/>
              <a:ext cx="2662858" cy="27983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04800" y="1676400"/>
              <a:ext cx="2877711" cy="646331"/>
            </a:xfrm>
            <a:prstGeom prst="rect">
              <a:avLst/>
            </a:prstGeom>
            <a:noFill/>
          </p:spPr>
          <p:txBody>
            <a:bodyPr wrap="none" rtlCol="0">
              <a:spAutoFit/>
            </a:bodyPr>
            <a:lstStyle/>
            <a:p>
              <a:r>
                <a:rPr lang="en-US" dirty="0">
                  <a:ln>
                    <a:solidFill>
                      <a:schemeClr val="tx1"/>
                    </a:solidFill>
                  </a:ln>
                  <a:solidFill>
                    <a:srgbClr val="C00000"/>
                  </a:solidFill>
                  <a:latin typeface="Arial Black" pitchFamily="34" charset="0"/>
                </a:rPr>
                <a:t>Calories in</a:t>
              </a:r>
            </a:p>
          </p:txBody>
        </p:sp>
        <p:sp>
          <p:nvSpPr>
            <p:cNvPr id="12" name="TextBox 11"/>
            <p:cNvSpPr txBox="1"/>
            <p:nvPr/>
          </p:nvSpPr>
          <p:spPr>
            <a:xfrm>
              <a:off x="5721479" y="1676400"/>
              <a:ext cx="3236784" cy="646331"/>
            </a:xfrm>
            <a:prstGeom prst="rect">
              <a:avLst/>
            </a:prstGeom>
            <a:noFill/>
          </p:spPr>
          <p:txBody>
            <a:bodyPr wrap="none" rtlCol="0">
              <a:spAutoFit/>
            </a:bodyPr>
            <a:lstStyle/>
            <a:p>
              <a:r>
                <a:rPr lang="en-US" dirty="0">
                  <a:ln>
                    <a:solidFill>
                      <a:schemeClr val="tx1"/>
                    </a:solidFill>
                  </a:ln>
                  <a:solidFill>
                    <a:srgbClr val="C00000"/>
                  </a:solidFill>
                  <a:latin typeface="Arial Black" pitchFamily="34" charset="0"/>
                </a:rPr>
                <a:t>Calories out</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15349"/>
            <a:stretch/>
          </p:blipFill>
          <p:spPr>
            <a:xfrm>
              <a:off x="5486400" y="2590800"/>
              <a:ext cx="2615586" cy="30190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63213922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0"/>
            <a:ext cx="9144000" cy="990600"/>
          </a:xfrm>
          <a:solidFill>
            <a:srgbClr val="C00000"/>
          </a:solidFill>
        </p:spPr>
        <p:txBody>
          <a:bodyPr/>
          <a:lstStyle/>
          <a:p>
            <a:pPr eaLnBrk="1" hangingPunct="1"/>
            <a:r>
              <a:rPr lang="en-US" dirty="0">
                <a:solidFill>
                  <a:schemeClr val="bg2"/>
                </a:solidFill>
              </a:rPr>
              <a:t>Guess the calorie difference! </a:t>
            </a:r>
          </a:p>
        </p:txBody>
      </p:sp>
      <p:grpSp>
        <p:nvGrpSpPr>
          <p:cNvPr id="12" name="Group 11"/>
          <p:cNvGrpSpPr/>
          <p:nvPr/>
        </p:nvGrpSpPr>
        <p:grpSpPr>
          <a:xfrm>
            <a:off x="400365" y="6019800"/>
            <a:ext cx="590235" cy="763588"/>
            <a:chOff x="304800" y="5867400"/>
            <a:chExt cx="457200" cy="763588"/>
          </a:xfrm>
        </p:grpSpPr>
        <p:sp>
          <p:nvSpPr>
            <p:cNvPr id="13" name="Freeform 11"/>
            <p:cNvSpPr>
              <a:spLocks noEditPoints="1"/>
            </p:cNvSpPr>
            <p:nvPr/>
          </p:nvSpPr>
          <p:spPr bwMode="auto">
            <a:xfrm>
              <a:off x="304800" y="6096000"/>
              <a:ext cx="457200" cy="534988"/>
            </a:xfrm>
            <a:custGeom>
              <a:avLst/>
              <a:gdLst>
                <a:gd name="T0" fmla="*/ 2147483647 w 10704"/>
                <a:gd name="T1" fmla="*/ 2147483647 h 12542"/>
                <a:gd name="T2" fmla="*/ 2147483647 w 10704"/>
                <a:gd name="T3" fmla="*/ 2147483647 h 12542"/>
                <a:gd name="T4" fmla="*/ 2147483647 w 10704"/>
                <a:gd name="T5" fmla="*/ 2147483647 h 12542"/>
                <a:gd name="T6" fmla="*/ 2147483647 w 10704"/>
                <a:gd name="T7" fmla="*/ 2147483647 h 12542"/>
                <a:gd name="T8" fmla="*/ 2147483647 w 10704"/>
                <a:gd name="T9" fmla="*/ 2147483647 h 12542"/>
                <a:gd name="T10" fmla="*/ 2147483647 w 10704"/>
                <a:gd name="T11" fmla="*/ 2147483647 h 12542"/>
                <a:gd name="T12" fmla="*/ 2147483647 w 10704"/>
                <a:gd name="T13" fmla="*/ 2147483647 h 12542"/>
                <a:gd name="T14" fmla="*/ 2147483647 w 10704"/>
                <a:gd name="T15" fmla="*/ 2147483647 h 12542"/>
                <a:gd name="T16" fmla="*/ 2147483647 w 10704"/>
                <a:gd name="T17" fmla="*/ 2147483647 h 12542"/>
                <a:gd name="T18" fmla="*/ 2147483647 w 10704"/>
                <a:gd name="T19" fmla="*/ 2147483647 h 12542"/>
                <a:gd name="T20" fmla="*/ 2147483647 w 10704"/>
                <a:gd name="T21" fmla="*/ 2147483647 h 12542"/>
                <a:gd name="T22" fmla="*/ 2147483647 w 10704"/>
                <a:gd name="T23" fmla="*/ 2147483647 h 12542"/>
                <a:gd name="T24" fmla="*/ 2147483647 w 10704"/>
                <a:gd name="T25" fmla="*/ 2147483647 h 12542"/>
                <a:gd name="T26" fmla="*/ 2147483647 w 10704"/>
                <a:gd name="T27" fmla="*/ 2147483647 h 12542"/>
                <a:gd name="T28" fmla="*/ 2147483647 w 10704"/>
                <a:gd name="T29" fmla="*/ 2147483647 h 12542"/>
                <a:gd name="T30" fmla="*/ 2147483647 w 10704"/>
                <a:gd name="T31" fmla="*/ 2147483647 h 12542"/>
                <a:gd name="T32" fmla="*/ 2147483647 w 10704"/>
                <a:gd name="T33" fmla="*/ 2147483647 h 12542"/>
                <a:gd name="T34" fmla="*/ 2147483647 w 10704"/>
                <a:gd name="T35" fmla="*/ 2147483647 h 12542"/>
                <a:gd name="T36" fmla="*/ 2147483647 w 10704"/>
                <a:gd name="T37" fmla="*/ 2147483647 h 12542"/>
                <a:gd name="T38" fmla="*/ 2147483647 w 10704"/>
                <a:gd name="T39" fmla="*/ 2147483647 h 12542"/>
                <a:gd name="T40" fmla="*/ 2147483647 w 10704"/>
                <a:gd name="T41" fmla="*/ 2147483647 h 12542"/>
                <a:gd name="T42" fmla="*/ 2147483647 w 10704"/>
                <a:gd name="T43" fmla="*/ 2147483647 h 12542"/>
                <a:gd name="T44" fmla="*/ 2147483647 w 10704"/>
                <a:gd name="T45" fmla="*/ 2147483647 h 12542"/>
                <a:gd name="T46" fmla="*/ 2147483647 w 10704"/>
                <a:gd name="T47" fmla="*/ 2147483647 h 12542"/>
                <a:gd name="T48" fmla="*/ 2147483647 w 10704"/>
                <a:gd name="T49" fmla="*/ 2147483647 h 12542"/>
                <a:gd name="T50" fmla="*/ 2147483647 w 10704"/>
                <a:gd name="T51" fmla="*/ 2147483647 h 12542"/>
                <a:gd name="T52" fmla="*/ 2147483647 w 10704"/>
                <a:gd name="T53" fmla="*/ 2147483647 h 12542"/>
                <a:gd name="T54" fmla="*/ 2147483647 w 10704"/>
                <a:gd name="T55" fmla="*/ 2147483647 h 12542"/>
                <a:gd name="T56" fmla="*/ 2147483647 w 10704"/>
                <a:gd name="T57" fmla="*/ 2147483647 h 12542"/>
                <a:gd name="T58" fmla="*/ 2147483647 w 10704"/>
                <a:gd name="T59" fmla="*/ 2147483647 h 12542"/>
                <a:gd name="T60" fmla="*/ 2147483647 w 10704"/>
                <a:gd name="T61" fmla="*/ 2147483647 h 12542"/>
                <a:gd name="T62" fmla="*/ 2147483647 w 10704"/>
                <a:gd name="T63" fmla="*/ 2147483647 h 12542"/>
                <a:gd name="T64" fmla="*/ 2147483647 w 10704"/>
                <a:gd name="T65" fmla="*/ 2147483647 h 12542"/>
                <a:gd name="T66" fmla="*/ 2147483647 w 10704"/>
                <a:gd name="T67" fmla="*/ 2147483647 h 12542"/>
                <a:gd name="T68" fmla="*/ 2147483647 w 10704"/>
                <a:gd name="T69" fmla="*/ 2147483647 h 12542"/>
                <a:gd name="T70" fmla="*/ 2147483647 w 10704"/>
                <a:gd name="T71" fmla="*/ 2147483647 h 12542"/>
                <a:gd name="T72" fmla="*/ 2147483647 w 10704"/>
                <a:gd name="T73" fmla="*/ 2147483647 h 12542"/>
                <a:gd name="T74" fmla="*/ 2147483647 w 10704"/>
                <a:gd name="T75" fmla="*/ 2147483647 h 12542"/>
                <a:gd name="T76" fmla="*/ 2147483647 w 10704"/>
                <a:gd name="T77" fmla="*/ 2147483647 h 12542"/>
                <a:gd name="T78" fmla="*/ 2147483647 w 10704"/>
                <a:gd name="T79" fmla="*/ 2147483647 h 12542"/>
                <a:gd name="T80" fmla="*/ 2147483647 w 10704"/>
                <a:gd name="T81" fmla="*/ 2147483647 h 12542"/>
                <a:gd name="T82" fmla="*/ 2147483647 w 10704"/>
                <a:gd name="T83" fmla="*/ 2147483647 h 12542"/>
                <a:gd name="T84" fmla="*/ 2147483647 w 10704"/>
                <a:gd name="T85" fmla="*/ 2147483647 h 12542"/>
                <a:gd name="T86" fmla="*/ 2147483647 w 10704"/>
                <a:gd name="T87" fmla="*/ 2147483647 h 12542"/>
                <a:gd name="T88" fmla="*/ 2147483647 w 10704"/>
                <a:gd name="T89" fmla="*/ 2147483647 h 12542"/>
                <a:gd name="T90" fmla="*/ 2147483647 w 10704"/>
                <a:gd name="T91" fmla="*/ 2147483647 h 12542"/>
                <a:gd name="T92" fmla="*/ 2147483647 w 10704"/>
                <a:gd name="T93" fmla="*/ 2147483647 h 12542"/>
                <a:gd name="T94" fmla="*/ 2147483647 w 10704"/>
                <a:gd name="T95" fmla="*/ 2147483647 h 12542"/>
                <a:gd name="T96" fmla="*/ 2147483647 w 10704"/>
                <a:gd name="T97" fmla="*/ 2147483647 h 12542"/>
                <a:gd name="T98" fmla="*/ 2147483647 w 10704"/>
                <a:gd name="T99" fmla="*/ 2147483647 h 12542"/>
                <a:gd name="T100" fmla="*/ 2147483647 w 10704"/>
                <a:gd name="T101" fmla="*/ 2147483647 h 12542"/>
                <a:gd name="T102" fmla="*/ 2147483647 w 10704"/>
                <a:gd name="T103" fmla="*/ 2147483647 h 12542"/>
                <a:gd name="T104" fmla="*/ 2147483647 w 10704"/>
                <a:gd name="T105" fmla="*/ 2147483647 h 12542"/>
                <a:gd name="T106" fmla="*/ 2147483647 w 10704"/>
                <a:gd name="T107" fmla="*/ 2147483647 h 12542"/>
                <a:gd name="T108" fmla="*/ 2147483647 w 10704"/>
                <a:gd name="T109" fmla="*/ 2147483647 h 12542"/>
                <a:gd name="T110" fmla="*/ 2147483647 w 10704"/>
                <a:gd name="T111" fmla="*/ 2147483647 h 12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4"/>
                <a:gd name="T169" fmla="*/ 0 h 12542"/>
                <a:gd name="T170" fmla="*/ 10704 w 10704"/>
                <a:gd name="T171" fmla="*/ 12542 h 125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4" h="12542">
                  <a:moveTo>
                    <a:pt x="5418" y="2093"/>
                  </a:moveTo>
                  <a:lnTo>
                    <a:pt x="5426" y="2076"/>
                  </a:lnTo>
                  <a:lnTo>
                    <a:pt x="5436" y="2059"/>
                  </a:lnTo>
                  <a:lnTo>
                    <a:pt x="5446" y="2042"/>
                  </a:lnTo>
                  <a:lnTo>
                    <a:pt x="5455" y="2025"/>
                  </a:lnTo>
                  <a:lnTo>
                    <a:pt x="5465" y="2009"/>
                  </a:lnTo>
                  <a:lnTo>
                    <a:pt x="5475" y="1992"/>
                  </a:lnTo>
                  <a:lnTo>
                    <a:pt x="5485" y="1975"/>
                  </a:lnTo>
                  <a:lnTo>
                    <a:pt x="5495" y="1959"/>
                  </a:lnTo>
                  <a:lnTo>
                    <a:pt x="5505" y="1942"/>
                  </a:lnTo>
                  <a:lnTo>
                    <a:pt x="5516" y="1924"/>
                  </a:lnTo>
                  <a:lnTo>
                    <a:pt x="5527" y="1908"/>
                  </a:lnTo>
                  <a:lnTo>
                    <a:pt x="5537" y="1891"/>
                  </a:lnTo>
                  <a:lnTo>
                    <a:pt x="5549" y="1874"/>
                  </a:lnTo>
                  <a:lnTo>
                    <a:pt x="5560" y="1858"/>
                  </a:lnTo>
                  <a:lnTo>
                    <a:pt x="5571" y="1841"/>
                  </a:lnTo>
                  <a:lnTo>
                    <a:pt x="5583" y="1825"/>
                  </a:lnTo>
                  <a:lnTo>
                    <a:pt x="5612" y="1780"/>
                  </a:lnTo>
                  <a:lnTo>
                    <a:pt x="5644" y="1736"/>
                  </a:lnTo>
                  <a:lnTo>
                    <a:pt x="5674" y="1694"/>
                  </a:lnTo>
                  <a:lnTo>
                    <a:pt x="5706" y="1654"/>
                  </a:lnTo>
                  <a:lnTo>
                    <a:pt x="5739" y="1614"/>
                  </a:lnTo>
                  <a:lnTo>
                    <a:pt x="5772" y="1576"/>
                  </a:lnTo>
                  <a:lnTo>
                    <a:pt x="5807" y="1540"/>
                  </a:lnTo>
                  <a:lnTo>
                    <a:pt x="5843" y="1505"/>
                  </a:lnTo>
                  <a:lnTo>
                    <a:pt x="5879" y="1472"/>
                  </a:lnTo>
                  <a:lnTo>
                    <a:pt x="5918" y="1441"/>
                  </a:lnTo>
                  <a:lnTo>
                    <a:pt x="5957" y="1411"/>
                  </a:lnTo>
                  <a:lnTo>
                    <a:pt x="5997" y="1384"/>
                  </a:lnTo>
                  <a:lnTo>
                    <a:pt x="6040" y="1358"/>
                  </a:lnTo>
                  <a:lnTo>
                    <a:pt x="6083" y="1332"/>
                  </a:lnTo>
                  <a:lnTo>
                    <a:pt x="6129" y="1310"/>
                  </a:lnTo>
                  <a:lnTo>
                    <a:pt x="6177" y="1290"/>
                  </a:lnTo>
                  <a:lnTo>
                    <a:pt x="6225" y="1272"/>
                  </a:lnTo>
                  <a:lnTo>
                    <a:pt x="6272" y="1256"/>
                  </a:lnTo>
                  <a:lnTo>
                    <a:pt x="6322" y="1242"/>
                  </a:lnTo>
                  <a:lnTo>
                    <a:pt x="6370" y="1231"/>
                  </a:lnTo>
                  <a:lnTo>
                    <a:pt x="6421" y="1221"/>
                  </a:lnTo>
                  <a:lnTo>
                    <a:pt x="6471" y="1213"/>
                  </a:lnTo>
                  <a:lnTo>
                    <a:pt x="6521" y="1207"/>
                  </a:lnTo>
                  <a:lnTo>
                    <a:pt x="6573" y="1204"/>
                  </a:lnTo>
                  <a:lnTo>
                    <a:pt x="6623" y="1201"/>
                  </a:lnTo>
                  <a:lnTo>
                    <a:pt x="6675" y="1201"/>
                  </a:lnTo>
                  <a:lnTo>
                    <a:pt x="6726" y="1203"/>
                  </a:lnTo>
                  <a:lnTo>
                    <a:pt x="6778" y="1206"/>
                  </a:lnTo>
                  <a:lnTo>
                    <a:pt x="6829" y="1210"/>
                  </a:lnTo>
                  <a:lnTo>
                    <a:pt x="6882" y="1217"/>
                  </a:lnTo>
                  <a:lnTo>
                    <a:pt x="6933" y="1225"/>
                  </a:lnTo>
                  <a:lnTo>
                    <a:pt x="6986" y="1235"/>
                  </a:lnTo>
                  <a:lnTo>
                    <a:pt x="7070" y="1254"/>
                  </a:lnTo>
                  <a:lnTo>
                    <a:pt x="7152" y="1278"/>
                  </a:lnTo>
                  <a:lnTo>
                    <a:pt x="7231" y="1306"/>
                  </a:lnTo>
                  <a:lnTo>
                    <a:pt x="7306" y="1340"/>
                  </a:lnTo>
                  <a:lnTo>
                    <a:pt x="7379" y="1377"/>
                  </a:lnTo>
                  <a:lnTo>
                    <a:pt x="7450" y="1418"/>
                  </a:lnTo>
                  <a:lnTo>
                    <a:pt x="7517" y="1463"/>
                  </a:lnTo>
                  <a:lnTo>
                    <a:pt x="7580" y="1512"/>
                  </a:lnTo>
                  <a:lnTo>
                    <a:pt x="7641" y="1565"/>
                  </a:lnTo>
                  <a:lnTo>
                    <a:pt x="7698" y="1621"/>
                  </a:lnTo>
                  <a:lnTo>
                    <a:pt x="7751" y="1683"/>
                  </a:lnTo>
                  <a:lnTo>
                    <a:pt x="7801" y="1746"/>
                  </a:lnTo>
                  <a:lnTo>
                    <a:pt x="7847" y="1813"/>
                  </a:lnTo>
                  <a:lnTo>
                    <a:pt x="7890" y="1884"/>
                  </a:lnTo>
                  <a:lnTo>
                    <a:pt x="7929" y="1959"/>
                  </a:lnTo>
                  <a:lnTo>
                    <a:pt x="7965" y="2036"/>
                  </a:lnTo>
                  <a:lnTo>
                    <a:pt x="7999" y="2127"/>
                  </a:lnTo>
                  <a:lnTo>
                    <a:pt x="8029" y="2220"/>
                  </a:lnTo>
                  <a:lnTo>
                    <a:pt x="8054" y="2314"/>
                  </a:lnTo>
                  <a:lnTo>
                    <a:pt x="8073" y="2407"/>
                  </a:lnTo>
                  <a:lnTo>
                    <a:pt x="8088" y="2501"/>
                  </a:lnTo>
                  <a:lnTo>
                    <a:pt x="8099" y="2596"/>
                  </a:lnTo>
                  <a:lnTo>
                    <a:pt x="8106" y="2690"/>
                  </a:lnTo>
                  <a:lnTo>
                    <a:pt x="8109" y="2785"/>
                  </a:lnTo>
                  <a:lnTo>
                    <a:pt x="8110" y="2880"/>
                  </a:lnTo>
                  <a:lnTo>
                    <a:pt x="8107" y="2975"/>
                  </a:lnTo>
                  <a:lnTo>
                    <a:pt x="8102" y="3070"/>
                  </a:lnTo>
                  <a:lnTo>
                    <a:pt x="8095" y="3166"/>
                  </a:lnTo>
                  <a:lnTo>
                    <a:pt x="8086" y="3261"/>
                  </a:lnTo>
                  <a:lnTo>
                    <a:pt x="8075" y="3355"/>
                  </a:lnTo>
                  <a:lnTo>
                    <a:pt x="8063" y="3451"/>
                  </a:lnTo>
                  <a:lnTo>
                    <a:pt x="8050" y="3546"/>
                  </a:lnTo>
                  <a:lnTo>
                    <a:pt x="8039" y="3616"/>
                  </a:lnTo>
                  <a:lnTo>
                    <a:pt x="8026" y="3685"/>
                  </a:lnTo>
                  <a:lnTo>
                    <a:pt x="8012" y="3756"/>
                  </a:lnTo>
                  <a:lnTo>
                    <a:pt x="7996" y="3825"/>
                  </a:lnTo>
                  <a:lnTo>
                    <a:pt x="7978" y="3893"/>
                  </a:lnTo>
                  <a:lnTo>
                    <a:pt x="7958" y="3962"/>
                  </a:lnTo>
                  <a:lnTo>
                    <a:pt x="7937" y="4030"/>
                  </a:lnTo>
                  <a:lnTo>
                    <a:pt x="7914" y="4098"/>
                  </a:lnTo>
                  <a:lnTo>
                    <a:pt x="7890" y="4165"/>
                  </a:lnTo>
                  <a:lnTo>
                    <a:pt x="7864" y="4232"/>
                  </a:lnTo>
                  <a:lnTo>
                    <a:pt x="7837" y="4299"/>
                  </a:lnTo>
                  <a:lnTo>
                    <a:pt x="7810" y="4366"/>
                  </a:lnTo>
                  <a:lnTo>
                    <a:pt x="7781" y="4431"/>
                  </a:lnTo>
                  <a:lnTo>
                    <a:pt x="7750" y="4497"/>
                  </a:lnTo>
                  <a:lnTo>
                    <a:pt x="7718" y="4562"/>
                  </a:lnTo>
                  <a:lnTo>
                    <a:pt x="7687" y="4627"/>
                  </a:lnTo>
                  <a:lnTo>
                    <a:pt x="7677" y="4644"/>
                  </a:lnTo>
                  <a:lnTo>
                    <a:pt x="7668" y="4661"/>
                  </a:lnTo>
                  <a:lnTo>
                    <a:pt x="7659" y="4678"/>
                  </a:lnTo>
                  <a:lnTo>
                    <a:pt x="7649" y="4695"/>
                  </a:lnTo>
                  <a:lnTo>
                    <a:pt x="7640" y="4712"/>
                  </a:lnTo>
                  <a:lnTo>
                    <a:pt x="7630" y="4729"/>
                  </a:lnTo>
                  <a:lnTo>
                    <a:pt x="7620" y="4746"/>
                  </a:lnTo>
                  <a:lnTo>
                    <a:pt x="7610" y="4763"/>
                  </a:lnTo>
                  <a:lnTo>
                    <a:pt x="7600" y="4779"/>
                  </a:lnTo>
                  <a:lnTo>
                    <a:pt x="7589" y="4796"/>
                  </a:lnTo>
                  <a:lnTo>
                    <a:pt x="7577" y="4813"/>
                  </a:lnTo>
                  <a:lnTo>
                    <a:pt x="7566" y="4829"/>
                  </a:lnTo>
                  <a:lnTo>
                    <a:pt x="7555" y="4845"/>
                  </a:lnTo>
                  <a:lnTo>
                    <a:pt x="7544" y="4861"/>
                  </a:lnTo>
                  <a:lnTo>
                    <a:pt x="7532" y="4877"/>
                  </a:lnTo>
                  <a:lnTo>
                    <a:pt x="7521" y="4893"/>
                  </a:lnTo>
                  <a:lnTo>
                    <a:pt x="7405" y="5039"/>
                  </a:lnTo>
                  <a:lnTo>
                    <a:pt x="7286" y="5182"/>
                  </a:lnTo>
                  <a:lnTo>
                    <a:pt x="7166" y="5322"/>
                  </a:lnTo>
                  <a:lnTo>
                    <a:pt x="7044" y="5458"/>
                  </a:lnTo>
                  <a:lnTo>
                    <a:pt x="6919" y="5592"/>
                  </a:lnTo>
                  <a:lnTo>
                    <a:pt x="6792" y="5722"/>
                  </a:lnTo>
                  <a:lnTo>
                    <a:pt x="6662" y="5850"/>
                  </a:lnTo>
                  <a:lnTo>
                    <a:pt x="6528" y="5973"/>
                  </a:lnTo>
                  <a:lnTo>
                    <a:pt x="6393" y="6093"/>
                  </a:lnTo>
                  <a:lnTo>
                    <a:pt x="6253" y="6211"/>
                  </a:lnTo>
                  <a:lnTo>
                    <a:pt x="6111" y="6325"/>
                  </a:lnTo>
                  <a:lnTo>
                    <a:pt x="5965" y="6437"/>
                  </a:lnTo>
                  <a:lnTo>
                    <a:pt x="5815" y="6544"/>
                  </a:lnTo>
                  <a:lnTo>
                    <a:pt x="5662" y="6648"/>
                  </a:lnTo>
                  <a:lnTo>
                    <a:pt x="5505" y="6751"/>
                  </a:lnTo>
                  <a:lnTo>
                    <a:pt x="5344" y="6849"/>
                  </a:lnTo>
                  <a:lnTo>
                    <a:pt x="5184" y="6751"/>
                  </a:lnTo>
                  <a:lnTo>
                    <a:pt x="5027" y="6648"/>
                  </a:lnTo>
                  <a:lnTo>
                    <a:pt x="4873" y="6544"/>
                  </a:lnTo>
                  <a:lnTo>
                    <a:pt x="4725" y="6437"/>
                  </a:lnTo>
                  <a:lnTo>
                    <a:pt x="4578" y="6325"/>
                  </a:lnTo>
                  <a:lnTo>
                    <a:pt x="4436" y="6211"/>
                  </a:lnTo>
                  <a:lnTo>
                    <a:pt x="4297" y="6093"/>
                  </a:lnTo>
                  <a:lnTo>
                    <a:pt x="4161" y="5973"/>
                  </a:lnTo>
                  <a:lnTo>
                    <a:pt x="4027" y="5850"/>
                  </a:lnTo>
                  <a:lnTo>
                    <a:pt x="3897" y="5722"/>
                  </a:lnTo>
                  <a:lnTo>
                    <a:pt x="3770" y="5592"/>
                  </a:lnTo>
                  <a:lnTo>
                    <a:pt x="3645" y="5458"/>
                  </a:lnTo>
                  <a:lnTo>
                    <a:pt x="3523" y="5322"/>
                  </a:lnTo>
                  <a:lnTo>
                    <a:pt x="3403" y="5182"/>
                  </a:lnTo>
                  <a:lnTo>
                    <a:pt x="3284" y="5039"/>
                  </a:lnTo>
                  <a:lnTo>
                    <a:pt x="3169" y="4893"/>
                  </a:lnTo>
                  <a:lnTo>
                    <a:pt x="3157" y="4877"/>
                  </a:lnTo>
                  <a:lnTo>
                    <a:pt x="3145" y="4861"/>
                  </a:lnTo>
                  <a:lnTo>
                    <a:pt x="3134" y="4845"/>
                  </a:lnTo>
                  <a:lnTo>
                    <a:pt x="3123" y="4829"/>
                  </a:lnTo>
                  <a:lnTo>
                    <a:pt x="3111" y="4813"/>
                  </a:lnTo>
                  <a:lnTo>
                    <a:pt x="3100" y="4796"/>
                  </a:lnTo>
                  <a:lnTo>
                    <a:pt x="3090" y="4779"/>
                  </a:lnTo>
                  <a:lnTo>
                    <a:pt x="3079" y="4763"/>
                  </a:lnTo>
                  <a:lnTo>
                    <a:pt x="3069" y="4746"/>
                  </a:lnTo>
                  <a:lnTo>
                    <a:pt x="3059" y="4729"/>
                  </a:lnTo>
                  <a:lnTo>
                    <a:pt x="3050" y="4712"/>
                  </a:lnTo>
                  <a:lnTo>
                    <a:pt x="3040" y="4695"/>
                  </a:lnTo>
                  <a:lnTo>
                    <a:pt x="3031" y="4678"/>
                  </a:lnTo>
                  <a:lnTo>
                    <a:pt x="3021" y="4661"/>
                  </a:lnTo>
                  <a:lnTo>
                    <a:pt x="3012" y="4644"/>
                  </a:lnTo>
                  <a:lnTo>
                    <a:pt x="3004" y="4627"/>
                  </a:lnTo>
                  <a:lnTo>
                    <a:pt x="2971" y="4562"/>
                  </a:lnTo>
                  <a:lnTo>
                    <a:pt x="2940" y="4497"/>
                  </a:lnTo>
                  <a:lnTo>
                    <a:pt x="2909" y="4431"/>
                  </a:lnTo>
                  <a:lnTo>
                    <a:pt x="2880" y="4366"/>
                  </a:lnTo>
                  <a:lnTo>
                    <a:pt x="2852" y="4299"/>
                  </a:lnTo>
                  <a:lnTo>
                    <a:pt x="2824" y="4232"/>
                  </a:lnTo>
                  <a:lnTo>
                    <a:pt x="2799" y="4165"/>
                  </a:lnTo>
                  <a:lnTo>
                    <a:pt x="2775" y="4098"/>
                  </a:lnTo>
                  <a:lnTo>
                    <a:pt x="2752" y="4030"/>
                  </a:lnTo>
                  <a:lnTo>
                    <a:pt x="2730" y="3962"/>
                  </a:lnTo>
                  <a:lnTo>
                    <a:pt x="2711" y="3893"/>
                  </a:lnTo>
                  <a:lnTo>
                    <a:pt x="2693" y="3825"/>
                  </a:lnTo>
                  <a:lnTo>
                    <a:pt x="2677" y="3756"/>
                  </a:lnTo>
                  <a:lnTo>
                    <a:pt x="2663" y="3685"/>
                  </a:lnTo>
                  <a:lnTo>
                    <a:pt x="2649" y="3616"/>
                  </a:lnTo>
                  <a:lnTo>
                    <a:pt x="2639" y="3546"/>
                  </a:lnTo>
                  <a:lnTo>
                    <a:pt x="2626" y="3451"/>
                  </a:lnTo>
                  <a:lnTo>
                    <a:pt x="2614" y="3355"/>
                  </a:lnTo>
                  <a:lnTo>
                    <a:pt x="2603" y="3261"/>
                  </a:lnTo>
                  <a:lnTo>
                    <a:pt x="2594" y="3166"/>
                  </a:lnTo>
                  <a:lnTo>
                    <a:pt x="2587" y="3070"/>
                  </a:lnTo>
                  <a:lnTo>
                    <a:pt x="2582" y="2975"/>
                  </a:lnTo>
                  <a:lnTo>
                    <a:pt x="2579" y="2880"/>
                  </a:lnTo>
                  <a:lnTo>
                    <a:pt x="2580" y="2785"/>
                  </a:lnTo>
                  <a:lnTo>
                    <a:pt x="2583" y="2690"/>
                  </a:lnTo>
                  <a:lnTo>
                    <a:pt x="2590" y="2596"/>
                  </a:lnTo>
                  <a:lnTo>
                    <a:pt x="2601" y="2501"/>
                  </a:lnTo>
                  <a:lnTo>
                    <a:pt x="2616" y="2407"/>
                  </a:lnTo>
                  <a:lnTo>
                    <a:pt x="2635" y="2314"/>
                  </a:lnTo>
                  <a:lnTo>
                    <a:pt x="2660" y="2220"/>
                  </a:lnTo>
                  <a:lnTo>
                    <a:pt x="2690" y="2127"/>
                  </a:lnTo>
                  <a:lnTo>
                    <a:pt x="2725" y="2036"/>
                  </a:lnTo>
                  <a:lnTo>
                    <a:pt x="2760" y="1959"/>
                  </a:lnTo>
                  <a:lnTo>
                    <a:pt x="2799" y="1884"/>
                  </a:lnTo>
                  <a:lnTo>
                    <a:pt x="2842" y="1813"/>
                  </a:lnTo>
                  <a:lnTo>
                    <a:pt x="2888" y="1746"/>
                  </a:lnTo>
                  <a:lnTo>
                    <a:pt x="2939" y="1683"/>
                  </a:lnTo>
                  <a:lnTo>
                    <a:pt x="2992" y="1621"/>
                  </a:lnTo>
                  <a:lnTo>
                    <a:pt x="3049" y="1565"/>
                  </a:lnTo>
                  <a:lnTo>
                    <a:pt x="3109" y="1512"/>
                  </a:lnTo>
                  <a:lnTo>
                    <a:pt x="3173" y="1463"/>
                  </a:lnTo>
                  <a:lnTo>
                    <a:pt x="3240" y="1418"/>
                  </a:lnTo>
                  <a:lnTo>
                    <a:pt x="3310" y="1377"/>
                  </a:lnTo>
                  <a:lnTo>
                    <a:pt x="3382" y="1340"/>
                  </a:lnTo>
                  <a:lnTo>
                    <a:pt x="3458" y="1306"/>
                  </a:lnTo>
                  <a:lnTo>
                    <a:pt x="3537" y="1278"/>
                  </a:lnTo>
                  <a:lnTo>
                    <a:pt x="3619" y="1254"/>
                  </a:lnTo>
                  <a:lnTo>
                    <a:pt x="3704" y="1235"/>
                  </a:lnTo>
                  <a:lnTo>
                    <a:pt x="3755" y="1225"/>
                  </a:lnTo>
                  <a:lnTo>
                    <a:pt x="3808" y="1217"/>
                  </a:lnTo>
                  <a:lnTo>
                    <a:pt x="3859" y="1210"/>
                  </a:lnTo>
                  <a:lnTo>
                    <a:pt x="3911" y="1206"/>
                  </a:lnTo>
                  <a:lnTo>
                    <a:pt x="3964" y="1203"/>
                  </a:lnTo>
                  <a:lnTo>
                    <a:pt x="4015" y="1201"/>
                  </a:lnTo>
                  <a:lnTo>
                    <a:pt x="4066" y="1201"/>
                  </a:lnTo>
                  <a:lnTo>
                    <a:pt x="4117" y="1204"/>
                  </a:lnTo>
                  <a:lnTo>
                    <a:pt x="4168" y="1207"/>
                  </a:lnTo>
                  <a:lnTo>
                    <a:pt x="4218" y="1213"/>
                  </a:lnTo>
                  <a:lnTo>
                    <a:pt x="4269" y="1221"/>
                  </a:lnTo>
                  <a:lnTo>
                    <a:pt x="4318" y="1231"/>
                  </a:lnTo>
                  <a:lnTo>
                    <a:pt x="4368" y="1242"/>
                  </a:lnTo>
                  <a:lnTo>
                    <a:pt x="4416" y="1256"/>
                  </a:lnTo>
                  <a:lnTo>
                    <a:pt x="4465" y="1272"/>
                  </a:lnTo>
                  <a:lnTo>
                    <a:pt x="4513" y="1290"/>
                  </a:lnTo>
                  <a:lnTo>
                    <a:pt x="4560" y="1310"/>
                  </a:lnTo>
                  <a:lnTo>
                    <a:pt x="4605" y="1332"/>
                  </a:lnTo>
                  <a:lnTo>
                    <a:pt x="4650" y="1358"/>
                  </a:lnTo>
                  <a:lnTo>
                    <a:pt x="4692" y="1384"/>
                  </a:lnTo>
                  <a:lnTo>
                    <a:pt x="4733" y="1411"/>
                  </a:lnTo>
                  <a:lnTo>
                    <a:pt x="4772" y="1441"/>
                  </a:lnTo>
                  <a:lnTo>
                    <a:pt x="4810" y="1472"/>
                  </a:lnTo>
                  <a:lnTo>
                    <a:pt x="4847" y="1505"/>
                  </a:lnTo>
                  <a:lnTo>
                    <a:pt x="4882" y="1540"/>
                  </a:lnTo>
                  <a:lnTo>
                    <a:pt x="4917" y="1576"/>
                  </a:lnTo>
                  <a:lnTo>
                    <a:pt x="4950" y="1614"/>
                  </a:lnTo>
                  <a:lnTo>
                    <a:pt x="4983" y="1654"/>
                  </a:lnTo>
                  <a:lnTo>
                    <a:pt x="5015" y="1694"/>
                  </a:lnTo>
                  <a:lnTo>
                    <a:pt x="5046" y="1736"/>
                  </a:lnTo>
                  <a:lnTo>
                    <a:pt x="5077" y="1780"/>
                  </a:lnTo>
                  <a:lnTo>
                    <a:pt x="5108" y="1825"/>
                  </a:lnTo>
                  <a:lnTo>
                    <a:pt x="5119" y="1841"/>
                  </a:lnTo>
                  <a:lnTo>
                    <a:pt x="5129" y="1858"/>
                  </a:lnTo>
                  <a:lnTo>
                    <a:pt x="5140" y="1874"/>
                  </a:lnTo>
                  <a:lnTo>
                    <a:pt x="5151" y="1891"/>
                  </a:lnTo>
                  <a:lnTo>
                    <a:pt x="5162" y="1908"/>
                  </a:lnTo>
                  <a:lnTo>
                    <a:pt x="5173" y="1924"/>
                  </a:lnTo>
                  <a:lnTo>
                    <a:pt x="5184" y="1942"/>
                  </a:lnTo>
                  <a:lnTo>
                    <a:pt x="5194" y="1959"/>
                  </a:lnTo>
                  <a:lnTo>
                    <a:pt x="5204" y="1975"/>
                  </a:lnTo>
                  <a:lnTo>
                    <a:pt x="5214" y="1992"/>
                  </a:lnTo>
                  <a:lnTo>
                    <a:pt x="5224" y="2009"/>
                  </a:lnTo>
                  <a:lnTo>
                    <a:pt x="5234" y="2025"/>
                  </a:lnTo>
                  <a:lnTo>
                    <a:pt x="5243" y="2042"/>
                  </a:lnTo>
                  <a:lnTo>
                    <a:pt x="5252" y="2059"/>
                  </a:lnTo>
                  <a:lnTo>
                    <a:pt x="5263" y="2076"/>
                  </a:lnTo>
                  <a:lnTo>
                    <a:pt x="5272" y="2093"/>
                  </a:lnTo>
                  <a:lnTo>
                    <a:pt x="5276" y="2101"/>
                  </a:lnTo>
                  <a:lnTo>
                    <a:pt x="5281" y="2110"/>
                  </a:lnTo>
                  <a:lnTo>
                    <a:pt x="5285" y="2120"/>
                  </a:lnTo>
                  <a:lnTo>
                    <a:pt x="5290" y="2129"/>
                  </a:lnTo>
                  <a:lnTo>
                    <a:pt x="5294" y="2139"/>
                  </a:lnTo>
                  <a:lnTo>
                    <a:pt x="5299" y="2148"/>
                  </a:lnTo>
                  <a:lnTo>
                    <a:pt x="5304" y="2158"/>
                  </a:lnTo>
                  <a:lnTo>
                    <a:pt x="5308" y="2169"/>
                  </a:lnTo>
                  <a:lnTo>
                    <a:pt x="5313" y="2179"/>
                  </a:lnTo>
                  <a:lnTo>
                    <a:pt x="5317" y="2189"/>
                  </a:lnTo>
                  <a:lnTo>
                    <a:pt x="5322" y="2199"/>
                  </a:lnTo>
                  <a:lnTo>
                    <a:pt x="5326" y="2210"/>
                  </a:lnTo>
                  <a:lnTo>
                    <a:pt x="5331" y="2220"/>
                  </a:lnTo>
                  <a:lnTo>
                    <a:pt x="5335" y="2230"/>
                  </a:lnTo>
                  <a:lnTo>
                    <a:pt x="5339" y="2241"/>
                  </a:lnTo>
                  <a:lnTo>
                    <a:pt x="5344" y="2252"/>
                  </a:lnTo>
                  <a:lnTo>
                    <a:pt x="5348" y="2241"/>
                  </a:lnTo>
                  <a:lnTo>
                    <a:pt x="5353" y="2230"/>
                  </a:lnTo>
                  <a:lnTo>
                    <a:pt x="5358" y="2220"/>
                  </a:lnTo>
                  <a:lnTo>
                    <a:pt x="5362" y="2210"/>
                  </a:lnTo>
                  <a:lnTo>
                    <a:pt x="5367" y="2199"/>
                  </a:lnTo>
                  <a:lnTo>
                    <a:pt x="5371" y="2189"/>
                  </a:lnTo>
                  <a:lnTo>
                    <a:pt x="5376" y="2179"/>
                  </a:lnTo>
                  <a:lnTo>
                    <a:pt x="5381" y="2169"/>
                  </a:lnTo>
                  <a:lnTo>
                    <a:pt x="5385" y="2158"/>
                  </a:lnTo>
                  <a:lnTo>
                    <a:pt x="5390" y="2148"/>
                  </a:lnTo>
                  <a:lnTo>
                    <a:pt x="5395" y="2139"/>
                  </a:lnTo>
                  <a:lnTo>
                    <a:pt x="5399" y="2129"/>
                  </a:lnTo>
                  <a:lnTo>
                    <a:pt x="5404" y="2120"/>
                  </a:lnTo>
                  <a:lnTo>
                    <a:pt x="5408" y="2110"/>
                  </a:lnTo>
                  <a:lnTo>
                    <a:pt x="5413" y="2101"/>
                  </a:lnTo>
                  <a:lnTo>
                    <a:pt x="5418" y="2093"/>
                  </a:lnTo>
                  <a:close/>
                  <a:moveTo>
                    <a:pt x="2432" y="0"/>
                  </a:moveTo>
                  <a:lnTo>
                    <a:pt x="2183" y="12"/>
                  </a:lnTo>
                  <a:lnTo>
                    <a:pt x="1942" y="48"/>
                  </a:lnTo>
                  <a:lnTo>
                    <a:pt x="1708" y="108"/>
                  </a:lnTo>
                  <a:lnTo>
                    <a:pt x="1486" y="190"/>
                  </a:lnTo>
                  <a:lnTo>
                    <a:pt x="1273" y="291"/>
                  </a:lnTo>
                  <a:lnTo>
                    <a:pt x="1073" y="412"/>
                  </a:lnTo>
                  <a:lnTo>
                    <a:pt x="887" y="551"/>
                  </a:lnTo>
                  <a:lnTo>
                    <a:pt x="714" y="707"/>
                  </a:lnTo>
                  <a:lnTo>
                    <a:pt x="557" y="878"/>
                  </a:lnTo>
                  <a:lnTo>
                    <a:pt x="418" y="1065"/>
                  </a:lnTo>
                  <a:lnTo>
                    <a:pt x="296" y="1263"/>
                  </a:lnTo>
                  <a:lnTo>
                    <a:pt x="194" y="1474"/>
                  </a:lnTo>
                  <a:lnTo>
                    <a:pt x="112" y="1696"/>
                  </a:lnTo>
                  <a:lnTo>
                    <a:pt x="53" y="1927"/>
                  </a:lnTo>
                  <a:lnTo>
                    <a:pt x="16" y="2167"/>
                  </a:lnTo>
                  <a:lnTo>
                    <a:pt x="4" y="2414"/>
                  </a:lnTo>
                  <a:lnTo>
                    <a:pt x="0" y="7843"/>
                  </a:lnTo>
                  <a:lnTo>
                    <a:pt x="4" y="7928"/>
                  </a:lnTo>
                  <a:lnTo>
                    <a:pt x="17" y="8013"/>
                  </a:lnTo>
                  <a:lnTo>
                    <a:pt x="37" y="8093"/>
                  </a:lnTo>
                  <a:lnTo>
                    <a:pt x="67" y="8170"/>
                  </a:lnTo>
                  <a:lnTo>
                    <a:pt x="102" y="8245"/>
                  </a:lnTo>
                  <a:lnTo>
                    <a:pt x="145" y="8314"/>
                  </a:lnTo>
                  <a:lnTo>
                    <a:pt x="193" y="8378"/>
                  </a:lnTo>
                  <a:lnTo>
                    <a:pt x="249" y="8438"/>
                  </a:lnTo>
                  <a:lnTo>
                    <a:pt x="308" y="8492"/>
                  </a:lnTo>
                  <a:lnTo>
                    <a:pt x="374" y="8541"/>
                  </a:lnTo>
                  <a:lnTo>
                    <a:pt x="444" y="8583"/>
                  </a:lnTo>
                  <a:lnTo>
                    <a:pt x="519" y="8619"/>
                  </a:lnTo>
                  <a:lnTo>
                    <a:pt x="596" y="8647"/>
                  </a:lnTo>
                  <a:lnTo>
                    <a:pt x="677" y="8667"/>
                  </a:lnTo>
                  <a:lnTo>
                    <a:pt x="762" y="8680"/>
                  </a:lnTo>
                  <a:lnTo>
                    <a:pt x="849" y="8685"/>
                  </a:lnTo>
                  <a:lnTo>
                    <a:pt x="935" y="8680"/>
                  </a:lnTo>
                  <a:lnTo>
                    <a:pt x="1020" y="8667"/>
                  </a:lnTo>
                  <a:lnTo>
                    <a:pt x="1101" y="8647"/>
                  </a:lnTo>
                  <a:lnTo>
                    <a:pt x="1180" y="8619"/>
                  </a:lnTo>
                  <a:lnTo>
                    <a:pt x="1253" y="8583"/>
                  </a:lnTo>
                  <a:lnTo>
                    <a:pt x="1323" y="8541"/>
                  </a:lnTo>
                  <a:lnTo>
                    <a:pt x="1389" y="8492"/>
                  </a:lnTo>
                  <a:lnTo>
                    <a:pt x="1450" y="8438"/>
                  </a:lnTo>
                  <a:lnTo>
                    <a:pt x="1504" y="8378"/>
                  </a:lnTo>
                  <a:lnTo>
                    <a:pt x="1553" y="8314"/>
                  </a:lnTo>
                  <a:lnTo>
                    <a:pt x="1595" y="8245"/>
                  </a:lnTo>
                  <a:lnTo>
                    <a:pt x="1632" y="8170"/>
                  </a:lnTo>
                  <a:lnTo>
                    <a:pt x="1660" y="8093"/>
                  </a:lnTo>
                  <a:lnTo>
                    <a:pt x="1680" y="8013"/>
                  </a:lnTo>
                  <a:lnTo>
                    <a:pt x="1693" y="7928"/>
                  </a:lnTo>
                  <a:lnTo>
                    <a:pt x="1698" y="7843"/>
                  </a:lnTo>
                  <a:lnTo>
                    <a:pt x="2746" y="12542"/>
                  </a:lnTo>
                  <a:lnTo>
                    <a:pt x="5161" y="12542"/>
                  </a:lnTo>
                  <a:lnTo>
                    <a:pt x="4870" y="10071"/>
                  </a:lnTo>
                  <a:lnTo>
                    <a:pt x="4869" y="10069"/>
                  </a:lnTo>
                  <a:lnTo>
                    <a:pt x="4869" y="10068"/>
                  </a:lnTo>
                  <a:lnTo>
                    <a:pt x="4869" y="10067"/>
                  </a:lnTo>
                  <a:lnTo>
                    <a:pt x="4869" y="10068"/>
                  </a:lnTo>
                  <a:lnTo>
                    <a:pt x="4869" y="10069"/>
                  </a:lnTo>
                  <a:lnTo>
                    <a:pt x="4869" y="10070"/>
                  </a:lnTo>
                  <a:lnTo>
                    <a:pt x="4869" y="10071"/>
                  </a:lnTo>
                  <a:lnTo>
                    <a:pt x="4869" y="10072"/>
                  </a:lnTo>
                  <a:lnTo>
                    <a:pt x="4869" y="10073"/>
                  </a:lnTo>
                  <a:lnTo>
                    <a:pt x="4869" y="10074"/>
                  </a:lnTo>
                  <a:lnTo>
                    <a:pt x="4869" y="10073"/>
                  </a:lnTo>
                  <a:lnTo>
                    <a:pt x="4869" y="10072"/>
                  </a:lnTo>
                  <a:lnTo>
                    <a:pt x="4870" y="10071"/>
                  </a:lnTo>
                  <a:lnTo>
                    <a:pt x="4872" y="10020"/>
                  </a:lnTo>
                  <a:lnTo>
                    <a:pt x="4879" y="9972"/>
                  </a:lnTo>
                  <a:lnTo>
                    <a:pt x="4892" y="9926"/>
                  </a:lnTo>
                  <a:lnTo>
                    <a:pt x="4908" y="9880"/>
                  </a:lnTo>
                  <a:lnTo>
                    <a:pt x="4928" y="9837"/>
                  </a:lnTo>
                  <a:lnTo>
                    <a:pt x="4952" y="9796"/>
                  </a:lnTo>
                  <a:lnTo>
                    <a:pt x="4979" y="9758"/>
                  </a:lnTo>
                  <a:lnTo>
                    <a:pt x="5011" y="9721"/>
                  </a:lnTo>
                  <a:lnTo>
                    <a:pt x="5045" y="9688"/>
                  </a:lnTo>
                  <a:lnTo>
                    <a:pt x="5082" y="9659"/>
                  </a:lnTo>
                  <a:lnTo>
                    <a:pt x="5122" y="9634"/>
                  </a:lnTo>
                  <a:lnTo>
                    <a:pt x="5163" y="9612"/>
                  </a:lnTo>
                  <a:lnTo>
                    <a:pt x="5208" y="9595"/>
                  </a:lnTo>
                  <a:lnTo>
                    <a:pt x="5254" y="9582"/>
                  </a:lnTo>
                  <a:lnTo>
                    <a:pt x="5302" y="9574"/>
                  </a:lnTo>
                  <a:lnTo>
                    <a:pt x="5351" y="9572"/>
                  </a:lnTo>
                  <a:lnTo>
                    <a:pt x="5400" y="9574"/>
                  </a:lnTo>
                  <a:lnTo>
                    <a:pt x="5449" y="9582"/>
                  </a:lnTo>
                  <a:lnTo>
                    <a:pt x="5495" y="9595"/>
                  </a:lnTo>
                  <a:lnTo>
                    <a:pt x="5539" y="9612"/>
                  </a:lnTo>
                  <a:lnTo>
                    <a:pt x="5581" y="9634"/>
                  </a:lnTo>
                  <a:lnTo>
                    <a:pt x="5620" y="9659"/>
                  </a:lnTo>
                  <a:lnTo>
                    <a:pt x="5658" y="9688"/>
                  </a:lnTo>
                  <a:lnTo>
                    <a:pt x="5692" y="9721"/>
                  </a:lnTo>
                  <a:lnTo>
                    <a:pt x="5723" y="9758"/>
                  </a:lnTo>
                  <a:lnTo>
                    <a:pt x="5751" y="9796"/>
                  </a:lnTo>
                  <a:lnTo>
                    <a:pt x="5775" y="9837"/>
                  </a:lnTo>
                  <a:lnTo>
                    <a:pt x="5795" y="9880"/>
                  </a:lnTo>
                  <a:lnTo>
                    <a:pt x="5811" y="9926"/>
                  </a:lnTo>
                  <a:lnTo>
                    <a:pt x="5824" y="9972"/>
                  </a:lnTo>
                  <a:lnTo>
                    <a:pt x="5831" y="10020"/>
                  </a:lnTo>
                  <a:lnTo>
                    <a:pt x="5834" y="10071"/>
                  </a:lnTo>
                  <a:lnTo>
                    <a:pt x="5834" y="10072"/>
                  </a:lnTo>
                  <a:lnTo>
                    <a:pt x="5834" y="10073"/>
                  </a:lnTo>
                  <a:lnTo>
                    <a:pt x="5834" y="10074"/>
                  </a:lnTo>
                  <a:lnTo>
                    <a:pt x="5834" y="10073"/>
                  </a:lnTo>
                  <a:lnTo>
                    <a:pt x="5834" y="10072"/>
                  </a:lnTo>
                  <a:lnTo>
                    <a:pt x="5834" y="10071"/>
                  </a:lnTo>
                  <a:lnTo>
                    <a:pt x="5834" y="10070"/>
                  </a:lnTo>
                  <a:lnTo>
                    <a:pt x="5834" y="10069"/>
                  </a:lnTo>
                  <a:lnTo>
                    <a:pt x="5834" y="10068"/>
                  </a:lnTo>
                  <a:lnTo>
                    <a:pt x="5834" y="10067"/>
                  </a:lnTo>
                  <a:lnTo>
                    <a:pt x="5834" y="10068"/>
                  </a:lnTo>
                  <a:lnTo>
                    <a:pt x="5834" y="10069"/>
                  </a:lnTo>
                  <a:lnTo>
                    <a:pt x="5834" y="10071"/>
                  </a:lnTo>
                  <a:lnTo>
                    <a:pt x="5544" y="12542"/>
                  </a:lnTo>
                  <a:lnTo>
                    <a:pt x="7958" y="12542"/>
                  </a:lnTo>
                  <a:lnTo>
                    <a:pt x="9006" y="7843"/>
                  </a:lnTo>
                  <a:lnTo>
                    <a:pt x="9010" y="7928"/>
                  </a:lnTo>
                  <a:lnTo>
                    <a:pt x="9023" y="8013"/>
                  </a:lnTo>
                  <a:lnTo>
                    <a:pt x="9043" y="8093"/>
                  </a:lnTo>
                  <a:lnTo>
                    <a:pt x="9072" y="8170"/>
                  </a:lnTo>
                  <a:lnTo>
                    <a:pt x="9108" y="8245"/>
                  </a:lnTo>
                  <a:lnTo>
                    <a:pt x="9150" y="8314"/>
                  </a:lnTo>
                  <a:lnTo>
                    <a:pt x="9199" y="8378"/>
                  </a:lnTo>
                  <a:lnTo>
                    <a:pt x="9254" y="8438"/>
                  </a:lnTo>
                  <a:lnTo>
                    <a:pt x="9314" y="8492"/>
                  </a:lnTo>
                  <a:lnTo>
                    <a:pt x="9380" y="8541"/>
                  </a:lnTo>
                  <a:lnTo>
                    <a:pt x="9450" y="8583"/>
                  </a:lnTo>
                  <a:lnTo>
                    <a:pt x="9524" y="8619"/>
                  </a:lnTo>
                  <a:lnTo>
                    <a:pt x="9602" y="8647"/>
                  </a:lnTo>
                  <a:lnTo>
                    <a:pt x="9683" y="8667"/>
                  </a:lnTo>
                  <a:lnTo>
                    <a:pt x="9768" y="8680"/>
                  </a:lnTo>
                  <a:lnTo>
                    <a:pt x="9855" y="8685"/>
                  </a:lnTo>
                  <a:lnTo>
                    <a:pt x="9941" y="8680"/>
                  </a:lnTo>
                  <a:lnTo>
                    <a:pt x="10026" y="8667"/>
                  </a:lnTo>
                  <a:lnTo>
                    <a:pt x="10107" y="8647"/>
                  </a:lnTo>
                  <a:lnTo>
                    <a:pt x="10184" y="8619"/>
                  </a:lnTo>
                  <a:lnTo>
                    <a:pt x="10258" y="8583"/>
                  </a:lnTo>
                  <a:lnTo>
                    <a:pt x="10329" y="8541"/>
                  </a:lnTo>
                  <a:lnTo>
                    <a:pt x="10394" y="8492"/>
                  </a:lnTo>
                  <a:lnTo>
                    <a:pt x="10454" y="8438"/>
                  </a:lnTo>
                  <a:lnTo>
                    <a:pt x="10509" y="8378"/>
                  </a:lnTo>
                  <a:lnTo>
                    <a:pt x="10558" y="8314"/>
                  </a:lnTo>
                  <a:lnTo>
                    <a:pt x="10601" y="8245"/>
                  </a:lnTo>
                  <a:lnTo>
                    <a:pt x="10636" y="8170"/>
                  </a:lnTo>
                  <a:lnTo>
                    <a:pt x="10666" y="8093"/>
                  </a:lnTo>
                  <a:lnTo>
                    <a:pt x="10686" y="8013"/>
                  </a:lnTo>
                  <a:lnTo>
                    <a:pt x="10699" y="7928"/>
                  </a:lnTo>
                  <a:lnTo>
                    <a:pt x="10704" y="7843"/>
                  </a:lnTo>
                  <a:lnTo>
                    <a:pt x="10701" y="2409"/>
                  </a:lnTo>
                  <a:lnTo>
                    <a:pt x="10688" y="2162"/>
                  </a:lnTo>
                  <a:lnTo>
                    <a:pt x="10651" y="1922"/>
                  </a:lnTo>
                  <a:lnTo>
                    <a:pt x="10592" y="1692"/>
                  </a:lnTo>
                  <a:lnTo>
                    <a:pt x="10510" y="1470"/>
                  </a:lnTo>
                  <a:lnTo>
                    <a:pt x="10408" y="1259"/>
                  </a:lnTo>
                  <a:lnTo>
                    <a:pt x="10285" y="1061"/>
                  </a:lnTo>
                  <a:lnTo>
                    <a:pt x="10146" y="875"/>
                  </a:lnTo>
                  <a:lnTo>
                    <a:pt x="9989" y="704"/>
                  </a:lnTo>
                  <a:lnTo>
                    <a:pt x="9816" y="549"/>
                  </a:lnTo>
                  <a:lnTo>
                    <a:pt x="9629" y="410"/>
                  </a:lnTo>
                  <a:lnTo>
                    <a:pt x="9429" y="290"/>
                  </a:lnTo>
                  <a:lnTo>
                    <a:pt x="9217" y="189"/>
                  </a:lnTo>
                  <a:lnTo>
                    <a:pt x="8994" y="107"/>
                  </a:lnTo>
                  <a:lnTo>
                    <a:pt x="8761" y="48"/>
                  </a:lnTo>
                  <a:lnTo>
                    <a:pt x="8520" y="12"/>
                  </a:lnTo>
                  <a:lnTo>
                    <a:pt x="8272" y="0"/>
                  </a:lnTo>
                  <a:lnTo>
                    <a:pt x="24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Oval 13"/>
            <p:cNvSpPr>
              <a:spLocks noChangeArrowheads="1"/>
            </p:cNvSpPr>
            <p:nvPr/>
          </p:nvSpPr>
          <p:spPr bwMode="auto">
            <a:xfrm>
              <a:off x="457200" y="5867400"/>
              <a:ext cx="152400" cy="152400"/>
            </a:xfrm>
            <a:prstGeom prst="ellipse">
              <a:avLst/>
            </a:prstGeom>
            <a:solidFill>
              <a:schemeClr val="tx1"/>
            </a:solidFill>
            <a:ln w="9525">
              <a:solidFill>
                <a:schemeClr val="tx1"/>
              </a:solidFill>
              <a:round/>
              <a:headEnd/>
              <a:tailEnd/>
            </a:ln>
          </p:spPr>
          <p:txBody>
            <a:bodyPr wrap="none" anchor="ctr"/>
            <a:lstStyle/>
            <a:p>
              <a:endParaRPr lang="en-US" sz="1800">
                <a:solidFill>
                  <a:srgbClr val="000000"/>
                </a:solidFill>
              </a:endParaRPr>
            </a:p>
          </p:txBody>
        </p:sp>
      </p:grpSp>
      <p:grpSp>
        <p:nvGrpSpPr>
          <p:cNvPr id="2" name="Group 1"/>
          <p:cNvGrpSpPr/>
          <p:nvPr/>
        </p:nvGrpSpPr>
        <p:grpSpPr>
          <a:xfrm>
            <a:off x="928688" y="1102406"/>
            <a:ext cx="7626386" cy="5197369"/>
            <a:chOff x="928688" y="1102406"/>
            <a:chExt cx="7626386" cy="5197369"/>
          </a:xfrm>
        </p:grpSpPr>
        <p:sp>
          <p:nvSpPr>
            <p:cNvPr id="34830" name="Rectangle 8"/>
            <p:cNvSpPr>
              <a:spLocks noChangeArrowheads="1"/>
            </p:cNvSpPr>
            <p:nvPr/>
          </p:nvSpPr>
          <p:spPr bwMode="auto">
            <a:xfrm>
              <a:off x="928688" y="1121003"/>
              <a:ext cx="3512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dirty="0">
                  <a:solidFill>
                    <a:srgbClr val="C00000"/>
                  </a:solidFill>
                  <a:latin typeface="Arial Black" pitchFamily="34" charset="0"/>
                </a:rPr>
                <a:t>20 Years Ago</a:t>
              </a:r>
            </a:p>
          </p:txBody>
        </p:sp>
        <p:sp>
          <p:nvSpPr>
            <p:cNvPr id="34831" name="Text Box 9"/>
            <p:cNvSpPr txBox="1">
              <a:spLocks noChangeArrowheads="1"/>
            </p:cNvSpPr>
            <p:nvPr/>
          </p:nvSpPr>
          <p:spPr bwMode="auto">
            <a:xfrm>
              <a:off x="1219200" y="5715000"/>
              <a:ext cx="3209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algn="ctr" eaLnBrk="0" fontAlgn="base" hangingPunct="0">
                <a:spcBef>
                  <a:spcPct val="0"/>
                </a:spcBef>
                <a:spcAft>
                  <a:spcPct val="0"/>
                </a:spcAft>
                <a:defRPr sz="2800">
                  <a:solidFill>
                    <a:schemeClr val="tx1"/>
                  </a:solidFill>
                  <a:latin typeface="Arial" pitchFamily="34" charset="0"/>
                </a:defRPr>
              </a:lvl6pPr>
              <a:lvl7pPr marL="2971800" indent="-228600" algn="ctr" eaLnBrk="0" fontAlgn="base" hangingPunct="0">
                <a:spcBef>
                  <a:spcPct val="0"/>
                </a:spcBef>
                <a:spcAft>
                  <a:spcPct val="0"/>
                </a:spcAft>
                <a:defRPr sz="2800">
                  <a:solidFill>
                    <a:schemeClr val="tx1"/>
                  </a:solidFill>
                  <a:latin typeface="Arial" pitchFamily="34" charset="0"/>
                </a:defRPr>
              </a:lvl7pPr>
              <a:lvl8pPr marL="3429000" indent="-228600" algn="ctr" eaLnBrk="0" fontAlgn="base" hangingPunct="0">
                <a:spcBef>
                  <a:spcPct val="0"/>
                </a:spcBef>
                <a:spcAft>
                  <a:spcPct val="0"/>
                </a:spcAft>
                <a:defRPr sz="2800">
                  <a:solidFill>
                    <a:schemeClr val="tx1"/>
                  </a:solidFill>
                  <a:latin typeface="Arial" pitchFamily="34" charset="0"/>
                </a:defRPr>
              </a:lvl8pPr>
              <a:lvl9pPr marL="3886200" indent="-228600" algn="ctr" eaLnBrk="0" fontAlgn="base" hangingPunct="0">
                <a:spcBef>
                  <a:spcPct val="0"/>
                </a:spcBef>
                <a:spcAft>
                  <a:spcPct val="0"/>
                </a:spcAft>
                <a:defRPr sz="2800">
                  <a:solidFill>
                    <a:schemeClr val="tx1"/>
                  </a:solidFill>
                  <a:latin typeface="Arial" pitchFamily="34" charset="0"/>
                </a:defRPr>
              </a:lvl9pPr>
            </a:lstStyle>
            <a:p>
              <a:pPr algn="l" eaLnBrk="1" hangingPunct="1"/>
              <a:r>
                <a:rPr lang="en-US" sz="3200" b="1" dirty="0">
                  <a:cs typeface="Times New Roman" pitchFamily="18" charset="0"/>
                </a:rPr>
                <a:t>6.5-oz. soda</a:t>
              </a:r>
            </a:p>
          </p:txBody>
        </p:sp>
        <p:sp>
          <p:nvSpPr>
            <p:cNvPr id="34828" name="Rectangle 11"/>
            <p:cNvSpPr>
              <a:spLocks noChangeArrowheads="1"/>
            </p:cNvSpPr>
            <p:nvPr/>
          </p:nvSpPr>
          <p:spPr bwMode="auto">
            <a:xfrm>
              <a:off x="6096229" y="1102406"/>
              <a:ext cx="16921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dirty="0">
                  <a:solidFill>
                    <a:srgbClr val="C00000"/>
                  </a:solidFill>
                  <a:latin typeface="Arial Black" pitchFamily="34" charset="0"/>
                </a:rPr>
                <a:t>Today</a:t>
              </a:r>
            </a:p>
          </p:txBody>
        </p:sp>
        <p:sp>
          <p:nvSpPr>
            <p:cNvPr id="34829" name="Rectangle 12"/>
            <p:cNvSpPr>
              <a:spLocks noChangeArrowheads="1"/>
            </p:cNvSpPr>
            <p:nvPr/>
          </p:nvSpPr>
          <p:spPr bwMode="auto">
            <a:xfrm>
              <a:off x="5562600" y="5715000"/>
              <a:ext cx="29924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a:solidFill>
                    <a:schemeClr val="tx1"/>
                  </a:solidFill>
                </a:rPr>
                <a:t>20-oz. soda</a:t>
              </a:r>
              <a:endParaRPr lang="en-US" sz="3200" b="1" dirty="0">
                <a:solidFill>
                  <a:schemeClr val="tx1"/>
                </a:solidFill>
              </a:endParaRPr>
            </a:p>
          </p:txBody>
        </p:sp>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1676400" y="2539752"/>
              <a:ext cx="1388238" cy="2946648"/>
            </a:xfrm>
            <a:prstGeom prst="rect">
              <a:avLst/>
            </a:prstGeom>
          </p:spPr>
        </p:pic>
        <p:pic>
          <p:nvPicPr>
            <p:cNvPr id="16" name="Picture 15"/>
            <p:cNvPicPr>
              <a:picLocks noChangeAspect="1"/>
            </p:cNvPicPr>
            <p:nvPr/>
          </p:nvPicPr>
          <p:blipFill>
            <a:blip r:embed="rId5" cstate="print">
              <a:extLst>
                <a:ext uri="{BEBA8EAE-BF5A-486C-A8C5-ECC9F3942E4B}">
                  <a14:imgProps xmlns:a14="http://schemas.microsoft.com/office/drawing/2010/main">
                    <a14:imgLayer r:embed="rId6">
                      <a14:imgEffect>
                        <a14:artisticPlasticWrap/>
                      </a14:imgEffect>
                    </a14:imgLayer>
                  </a14:imgProps>
                </a:ext>
                <a:ext uri="{28A0092B-C50C-407E-A947-70E740481C1C}">
                  <a14:useLocalDpi xmlns:a14="http://schemas.microsoft.com/office/drawing/2010/main" val="0"/>
                </a:ext>
              </a:extLst>
            </a:blip>
            <a:stretch>
              <a:fillRect/>
            </a:stretch>
          </p:blipFill>
          <p:spPr>
            <a:xfrm>
              <a:off x="6117573" y="1743755"/>
              <a:ext cx="1807227" cy="3971245"/>
            </a:xfrm>
            <a:prstGeom prst="rect">
              <a:avLst/>
            </a:prstGeom>
          </p:spPr>
        </p:pic>
      </p:grpSp>
    </p:spTree>
    <p:extLst>
      <p:ext uri="{BB962C8B-B14F-4D97-AF65-F5344CB8AC3E}">
        <p14:creationId xmlns:p14="http://schemas.microsoft.com/office/powerpoint/2010/main" val="650725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0"/>
            <a:ext cx="9144000" cy="990600"/>
          </a:xfrm>
          <a:solidFill>
            <a:srgbClr val="C00000"/>
          </a:solidFill>
        </p:spPr>
        <p:txBody>
          <a:bodyPr/>
          <a:lstStyle/>
          <a:p>
            <a:pPr eaLnBrk="1" hangingPunct="1"/>
            <a:r>
              <a:rPr lang="en-US" dirty="0">
                <a:solidFill>
                  <a:schemeClr val="bg2"/>
                </a:solidFill>
              </a:rPr>
              <a:t>Guess the calorie difference! </a:t>
            </a:r>
          </a:p>
        </p:txBody>
      </p:sp>
      <p:grpSp>
        <p:nvGrpSpPr>
          <p:cNvPr id="11" name="Group 10"/>
          <p:cNvGrpSpPr/>
          <p:nvPr/>
        </p:nvGrpSpPr>
        <p:grpSpPr>
          <a:xfrm>
            <a:off x="400365" y="6019800"/>
            <a:ext cx="590235" cy="763588"/>
            <a:chOff x="304800" y="5867400"/>
            <a:chExt cx="457200" cy="763588"/>
          </a:xfrm>
        </p:grpSpPr>
        <p:sp>
          <p:nvSpPr>
            <p:cNvPr id="12" name="Freeform 11"/>
            <p:cNvSpPr>
              <a:spLocks noEditPoints="1"/>
            </p:cNvSpPr>
            <p:nvPr/>
          </p:nvSpPr>
          <p:spPr bwMode="auto">
            <a:xfrm>
              <a:off x="304800" y="6096000"/>
              <a:ext cx="457200" cy="534988"/>
            </a:xfrm>
            <a:custGeom>
              <a:avLst/>
              <a:gdLst>
                <a:gd name="T0" fmla="*/ 2147483647 w 10704"/>
                <a:gd name="T1" fmla="*/ 2147483647 h 12542"/>
                <a:gd name="T2" fmla="*/ 2147483647 w 10704"/>
                <a:gd name="T3" fmla="*/ 2147483647 h 12542"/>
                <a:gd name="T4" fmla="*/ 2147483647 w 10704"/>
                <a:gd name="T5" fmla="*/ 2147483647 h 12542"/>
                <a:gd name="T6" fmla="*/ 2147483647 w 10704"/>
                <a:gd name="T7" fmla="*/ 2147483647 h 12542"/>
                <a:gd name="T8" fmla="*/ 2147483647 w 10704"/>
                <a:gd name="T9" fmla="*/ 2147483647 h 12542"/>
                <a:gd name="T10" fmla="*/ 2147483647 w 10704"/>
                <a:gd name="T11" fmla="*/ 2147483647 h 12542"/>
                <a:gd name="T12" fmla="*/ 2147483647 w 10704"/>
                <a:gd name="T13" fmla="*/ 2147483647 h 12542"/>
                <a:gd name="T14" fmla="*/ 2147483647 w 10704"/>
                <a:gd name="T15" fmla="*/ 2147483647 h 12542"/>
                <a:gd name="T16" fmla="*/ 2147483647 w 10704"/>
                <a:gd name="T17" fmla="*/ 2147483647 h 12542"/>
                <a:gd name="T18" fmla="*/ 2147483647 w 10704"/>
                <a:gd name="T19" fmla="*/ 2147483647 h 12542"/>
                <a:gd name="T20" fmla="*/ 2147483647 w 10704"/>
                <a:gd name="T21" fmla="*/ 2147483647 h 12542"/>
                <a:gd name="T22" fmla="*/ 2147483647 w 10704"/>
                <a:gd name="T23" fmla="*/ 2147483647 h 12542"/>
                <a:gd name="T24" fmla="*/ 2147483647 w 10704"/>
                <a:gd name="T25" fmla="*/ 2147483647 h 12542"/>
                <a:gd name="T26" fmla="*/ 2147483647 w 10704"/>
                <a:gd name="T27" fmla="*/ 2147483647 h 12542"/>
                <a:gd name="T28" fmla="*/ 2147483647 w 10704"/>
                <a:gd name="T29" fmla="*/ 2147483647 h 12542"/>
                <a:gd name="T30" fmla="*/ 2147483647 w 10704"/>
                <a:gd name="T31" fmla="*/ 2147483647 h 12542"/>
                <a:gd name="T32" fmla="*/ 2147483647 w 10704"/>
                <a:gd name="T33" fmla="*/ 2147483647 h 12542"/>
                <a:gd name="T34" fmla="*/ 2147483647 w 10704"/>
                <a:gd name="T35" fmla="*/ 2147483647 h 12542"/>
                <a:gd name="T36" fmla="*/ 2147483647 w 10704"/>
                <a:gd name="T37" fmla="*/ 2147483647 h 12542"/>
                <a:gd name="T38" fmla="*/ 2147483647 w 10704"/>
                <a:gd name="T39" fmla="*/ 2147483647 h 12542"/>
                <a:gd name="T40" fmla="*/ 2147483647 w 10704"/>
                <a:gd name="T41" fmla="*/ 2147483647 h 12542"/>
                <a:gd name="T42" fmla="*/ 2147483647 w 10704"/>
                <a:gd name="T43" fmla="*/ 2147483647 h 12542"/>
                <a:gd name="T44" fmla="*/ 2147483647 w 10704"/>
                <a:gd name="T45" fmla="*/ 2147483647 h 12542"/>
                <a:gd name="T46" fmla="*/ 2147483647 w 10704"/>
                <a:gd name="T47" fmla="*/ 2147483647 h 12542"/>
                <a:gd name="T48" fmla="*/ 2147483647 w 10704"/>
                <a:gd name="T49" fmla="*/ 2147483647 h 12542"/>
                <a:gd name="T50" fmla="*/ 2147483647 w 10704"/>
                <a:gd name="T51" fmla="*/ 2147483647 h 12542"/>
                <a:gd name="T52" fmla="*/ 2147483647 w 10704"/>
                <a:gd name="T53" fmla="*/ 2147483647 h 12542"/>
                <a:gd name="T54" fmla="*/ 2147483647 w 10704"/>
                <a:gd name="T55" fmla="*/ 2147483647 h 12542"/>
                <a:gd name="T56" fmla="*/ 2147483647 w 10704"/>
                <a:gd name="T57" fmla="*/ 2147483647 h 12542"/>
                <a:gd name="T58" fmla="*/ 2147483647 w 10704"/>
                <a:gd name="T59" fmla="*/ 2147483647 h 12542"/>
                <a:gd name="T60" fmla="*/ 2147483647 w 10704"/>
                <a:gd name="T61" fmla="*/ 2147483647 h 12542"/>
                <a:gd name="T62" fmla="*/ 2147483647 w 10704"/>
                <a:gd name="T63" fmla="*/ 2147483647 h 12542"/>
                <a:gd name="T64" fmla="*/ 2147483647 w 10704"/>
                <a:gd name="T65" fmla="*/ 2147483647 h 12542"/>
                <a:gd name="T66" fmla="*/ 2147483647 w 10704"/>
                <a:gd name="T67" fmla="*/ 2147483647 h 12542"/>
                <a:gd name="T68" fmla="*/ 2147483647 w 10704"/>
                <a:gd name="T69" fmla="*/ 2147483647 h 12542"/>
                <a:gd name="T70" fmla="*/ 2147483647 w 10704"/>
                <a:gd name="T71" fmla="*/ 2147483647 h 12542"/>
                <a:gd name="T72" fmla="*/ 2147483647 w 10704"/>
                <a:gd name="T73" fmla="*/ 2147483647 h 12542"/>
                <a:gd name="T74" fmla="*/ 2147483647 w 10704"/>
                <a:gd name="T75" fmla="*/ 2147483647 h 12542"/>
                <a:gd name="T76" fmla="*/ 2147483647 w 10704"/>
                <a:gd name="T77" fmla="*/ 2147483647 h 12542"/>
                <a:gd name="T78" fmla="*/ 2147483647 w 10704"/>
                <a:gd name="T79" fmla="*/ 2147483647 h 12542"/>
                <a:gd name="T80" fmla="*/ 2147483647 w 10704"/>
                <a:gd name="T81" fmla="*/ 2147483647 h 12542"/>
                <a:gd name="T82" fmla="*/ 2147483647 w 10704"/>
                <a:gd name="T83" fmla="*/ 2147483647 h 12542"/>
                <a:gd name="T84" fmla="*/ 2147483647 w 10704"/>
                <a:gd name="T85" fmla="*/ 2147483647 h 12542"/>
                <a:gd name="T86" fmla="*/ 2147483647 w 10704"/>
                <a:gd name="T87" fmla="*/ 2147483647 h 12542"/>
                <a:gd name="T88" fmla="*/ 2147483647 w 10704"/>
                <a:gd name="T89" fmla="*/ 2147483647 h 12542"/>
                <a:gd name="T90" fmla="*/ 2147483647 w 10704"/>
                <a:gd name="T91" fmla="*/ 2147483647 h 12542"/>
                <a:gd name="T92" fmla="*/ 2147483647 w 10704"/>
                <a:gd name="T93" fmla="*/ 2147483647 h 12542"/>
                <a:gd name="T94" fmla="*/ 2147483647 w 10704"/>
                <a:gd name="T95" fmla="*/ 2147483647 h 12542"/>
                <a:gd name="T96" fmla="*/ 2147483647 w 10704"/>
                <a:gd name="T97" fmla="*/ 2147483647 h 12542"/>
                <a:gd name="T98" fmla="*/ 2147483647 w 10704"/>
                <a:gd name="T99" fmla="*/ 2147483647 h 12542"/>
                <a:gd name="T100" fmla="*/ 2147483647 w 10704"/>
                <a:gd name="T101" fmla="*/ 2147483647 h 12542"/>
                <a:gd name="T102" fmla="*/ 2147483647 w 10704"/>
                <a:gd name="T103" fmla="*/ 2147483647 h 12542"/>
                <a:gd name="T104" fmla="*/ 2147483647 w 10704"/>
                <a:gd name="T105" fmla="*/ 2147483647 h 12542"/>
                <a:gd name="T106" fmla="*/ 2147483647 w 10704"/>
                <a:gd name="T107" fmla="*/ 2147483647 h 12542"/>
                <a:gd name="T108" fmla="*/ 2147483647 w 10704"/>
                <a:gd name="T109" fmla="*/ 2147483647 h 12542"/>
                <a:gd name="T110" fmla="*/ 2147483647 w 10704"/>
                <a:gd name="T111" fmla="*/ 2147483647 h 12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4"/>
                <a:gd name="T169" fmla="*/ 0 h 12542"/>
                <a:gd name="T170" fmla="*/ 10704 w 10704"/>
                <a:gd name="T171" fmla="*/ 12542 h 125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4" h="12542">
                  <a:moveTo>
                    <a:pt x="5418" y="2093"/>
                  </a:moveTo>
                  <a:lnTo>
                    <a:pt x="5426" y="2076"/>
                  </a:lnTo>
                  <a:lnTo>
                    <a:pt x="5436" y="2059"/>
                  </a:lnTo>
                  <a:lnTo>
                    <a:pt x="5446" y="2042"/>
                  </a:lnTo>
                  <a:lnTo>
                    <a:pt x="5455" y="2025"/>
                  </a:lnTo>
                  <a:lnTo>
                    <a:pt x="5465" y="2009"/>
                  </a:lnTo>
                  <a:lnTo>
                    <a:pt x="5475" y="1992"/>
                  </a:lnTo>
                  <a:lnTo>
                    <a:pt x="5485" y="1975"/>
                  </a:lnTo>
                  <a:lnTo>
                    <a:pt x="5495" y="1959"/>
                  </a:lnTo>
                  <a:lnTo>
                    <a:pt x="5505" y="1942"/>
                  </a:lnTo>
                  <a:lnTo>
                    <a:pt x="5516" y="1924"/>
                  </a:lnTo>
                  <a:lnTo>
                    <a:pt x="5527" y="1908"/>
                  </a:lnTo>
                  <a:lnTo>
                    <a:pt x="5537" y="1891"/>
                  </a:lnTo>
                  <a:lnTo>
                    <a:pt x="5549" y="1874"/>
                  </a:lnTo>
                  <a:lnTo>
                    <a:pt x="5560" y="1858"/>
                  </a:lnTo>
                  <a:lnTo>
                    <a:pt x="5571" y="1841"/>
                  </a:lnTo>
                  <a:lnTo>
                    <a:pt x="5583" y="1825"/>
                  </a:lnTo>
                  <a:lnTo>
                    <a:pt x="5612" y="1780"/>
                  </a:lnTo>
                  <a:lnTo>
                    <a:pt x="5644" y="1736"/>
                  </a:lnTo>
                  <a:lnTo>
                    <a:pt x="5674" y="1694"/>
                  </a:lnTo>
                  <a:lnTo>
                    <a:pt x="5706" y="1654"/>
                  </a:lnTo>
                  <a:lnTo>
                    <a:pt x="5739" y="1614"/>
                  </a:lnTo>
                  <a:lnTo>
                    <a:pt x="5772" y="1576"/>
                  </a:lnTo>
                  <a:lnTo>
                    <a:pt x="5807" y="1540"/>
                  </a:lnTo>
                  <a:lnTo>
                    <a:pt x="5843" y="1505"/>
                  </a:lnTo>
                  <a:lnTo>
                    <a:pt x="5879" y="1472"/>
                  </a:lnTo>
                  <a:lnTo>
                    <a:pt x="5918" y="1441"/>
                  </a:lnTo>
                  <a:lnTo>
                    <a:pt x="5957" y="1411"/>
                  </a:lnTo>
                  <a:lnTo>
                    <a:pt x="5997" y="1384"/>
                  </a:lnTo>
                  <a:lnTo>
                    <a:pt x="6040" y="1358"/>
                  </a:lnTo>
                  <a:lnTo>
                    <a:pt x="6083" y="1332"/>
                  </a:lnTo>
                  <a:lnTo>
                    <a:pt x="6129" y="1310"/>
                  </a:lnTo>
                  <a:lnTo>
                    <a:pt x="6177" y="1290"/>
                  </a:lnTo>
                  <a:lnTo>
                    <a:pt x="6225" y="1272"/>
                  </a:lnTo>
                  <a:lnTo>
                    <a:pt x="6272" y="1256"/>
                  </a:lnTo>
                  <a:lnTo>
                    <a:pt x="6322" y="1242"/>
                  </a:lnTo>
                  <a:lnTo>
                    <a:pt x="6370" y="1231"/>
                  </a:lnTo>
                  <a:lnTo>
                    <a:pt x="6421" y="1221"/>
                  </a:lnTo>
                  <a:lnTo>
                    <a:pt x="6471" y="1213"/>
                  </a:lnTo>
                  <a:lnTo>
                    <a:pt x="6521" y="1207"/>
                  </a:lnTo>
                  <a:lnTo>
                    <a:pt x="6573" y="1204"/>
                  </a:lnTo>
                  <a:lnTo>
                    <a:pt x="6623" y="1201"/>
                  </a:lnTo>
                  <a:lnTo>
                    <a:pt x="6675" y="1201"/>
                  </a:lnTo>
                  <a:lnTo>
                    <a:pt x="6726" y="1203"/>
                  </a:lnTo>
                  <a:lnTo>
                    <a:pt x="6778" y="1206"/>
                  </a:lnTo>
                  <a:lnTo>
                    <a:pt x="6829" y="1210"/>
                  </a:lnTo>
                  <a:lnTo>
                    <a:pt x="6882" y="1217"/>
                  </a:lnTo>
                  <a:lnTo>
                    <a:pt x="6933" y="1225"/>
                  </a:lnTo>
                  <a:lnTo>
                    <a:pt x="6986" y="1235"/>
                  </a:lnTo>
                  <a:lnTo>
                    <a:pt x="7070" y="1254"/>
                  </a:lnTo>
                  <a:lnTo>
                    <a:pt x="7152" y="1278"/>
                  </a:lnTo>
                  <a:lnTo>
                    <a:pt x="7231" y="1306"/>
                  </a:lnTo>
                  <a:lnTo>
                    <a:pt x="7306" y="1340"/>
                  </a:lnTo>
                  <a:lnTo>
                    <a:pt x="7379" y="1377"/>
                  </a:lnTo>
                  <a:lnTo>
                    <a:pt x="7450" y="1418"/>
                  </a:lnTo>
                  <a:lnTo>
                    <a:pt x="7517" y="1463"/>
                  </a:lnTo>
                  <a:lnTo>
                    <a:pt x="7580" y="1512"/>
                  </a:lnTo>
                  <a:lnTo>
                    <a:pt x="7641" y="1565"/>
                  </a:lnTo>
                  <a:lnTo>
                    <a:pt x="7698" y="1621"/>
                  </a:lnTo>
                  <a:lnTo>
                    <a:pt x="7751" y="1683"/>
                  </a:lnTo>
                  <a:lnTo>
                    <a:pt x="7801" y="1746"/>
                  </a:lnTo>
                  <a:lnTo>
                    <a:pt x="7847" y="1813"/>
                  </a:lnTo>
                  <a:lnTo>
                    <a:pt x="7890" y="1884"/>
                  </a:lnTo>
                  <a:lnTo>
                    <a:pt x="7929" y="1959"/>
                  </a:lnTo>
                  <a:lnTo>
                    <a:pt x="7965" y="2036"/>
                  </a:lnTo>
                  <a:lnTo>
                    <a:pt x="7999" y="2127"/>
                  </a:lnTo>
                  <a:lnTo>
                    <a:pt x="8029" y="2220"/>
                  </a:lnTo>
                  <a:lnTo>
                    <a:pt x="8054" y="2314"/>
                  </a:lnTo>
                  <a:lnTo>
                    <a:pt x="8073" y="2407"/>
                  </a:lnTo>
                  <a:lnTo>
                    <a:pt x="8088" y="2501"/>
                  </a:lnTo>
                  <a:lnTo>
                    <a:pt x="8099" y="2596"/>
                  </a:lnTo>
                  <a:lnTo>
                    <a:pt x="8106" y="2690"/>
                  </a:lnTo>
                  <a:lnTo>
                    <a:pt x="8109" y="2785"/>
                  </a:lnTo>
                  <a:lnTo>
                    <a:pt x="8110" y="2880"/>
                  </a:lnTo>
                  <a:lnTo>
                    <a:pt x="8107" y="2975"/>
                  </a:lnTo>
                  <a:lnTo>
                    <a:pt x="8102" y="3070"/>
                  </a:lnTo>
                  <a:lnTo>
                    <a:pt x="8095" y="3166"/>
                  </a:lnTo>
                  <a:lnTo>
                    <a:pt x="8086" y="3261"/>
                  </a:lnTo>
                  <a:lnTo>
                    <a:pt x="8075" y="3355"/>
                  </a:lnTo>
                  <a:lnTo>
                    <a:pt x="8063" y="3451"/>
                  </a:lnTo>
                  <a:lnTo>
                    <a:pt x="8050" y="3546"/>
                  </a:lnTo>
                  <a:lnTo>
                    <a:pt x="8039" y="3616"/>
                  </a:lnTo>
                  <a:lnTo>
                    <a:pt x="8026" y="3685"/>
                  </a:lnTo>
                  <a:lnTo>
                    <a:pt x="8012" y="3756"/>
                  </a:lnTo>
                  <a:lnTo>
                    <a:pt x="7996" y="3825"/>
                  </a:lnTo>
                  <a:lnTo>
                    <a:pt x="7978" y="3893"/>
                  </a:lnTo>
                  <a:lnTo>
                    <a:pt x="7958" y="3962"/>
                  </a:lnTo>
                  <a:lnTo>
                    <a:pt x="7937" y="4030"/>
                  </a:lnTo>
                  <a:lnTo>
                    <a:pt x="7914" y="4098"/>
                  </a:lnTo>
                  <a:lnTo>
                    <a:pt x="7890" y="4165"/>
                  </a:lnTo>
                  <a:lnTo>
                    <a:pt x="7864" y="4232"/>
                  </a:lnTo>
                  <a:lnTo>
                    <a:pt x="7837" y="4299"/>
                  </a:lnTo>
                  <a:lnTo>
                    <a:pt x="7810" y="4366"/>
                  </a:lnTo>
                  <a:lnTo>
                    <a:pt x="7781" y="4431"/>
                  </a:lnTo>
                  <a:lnTo>
                    <a:pt x="7750" y="4497"/>
                  </a:lnTo>
                  <a:lnTo>
                    <a:pt x="7718" y="4562"/>
                  </a:lnTo>
                  <a:lnTo>
                    <a:pt x="7687" y="4627"/>
                  </a:lnTo>
                  <a:lnTo>
                    <a:pt x="7677" y="4644"/>
                  </a:lnTo>
                  <a:lnTo>
                    <a:pt x="7668" y="4661"/>
                  </a:lnTo>
                  <a:lnTo>
                    <a:pt x="7659" y="4678"/>
                  </a:lnTo>
                  <a:lnTo>
                    <a:pt x="7649" y="4695"/>
                  </a:lnTo>
                  <a:lnTo>
                    <a:pt x="7640" y="4712"/>
                  </a:lnTo>
                  <a:lnTo>
                    <a:pt x="7630" y="4729"/>
                  </a:lnTo>
                  <a:lnTo>
                    <a:pt x="7620" y="4746"/>
                  </a:lnTo>
                  <a:lnTo>
                    <a:pt x="7610" y="4763"/>
                  </a:lnTo>
                  <a:lnTo>
                    <a:pt x="7600" y="4779"/>
                  </a:lnTo>
                  <a:lnTo>
                    <a:pt x="7589" y="4796"/>
                  </a:lnTo>
                  <a:lnTo>
                    <a:pt x="7577" y="4813"/>
                  </a:lnTo>
                  <a:lnTo>
                    <a:pt x="7566" y="4829"/>
                  </a:lnTo>
                  <a:lnTo>
                    <a:pt x="7555" y="4845"/>
                  </a:lnTo>
                  <a:lnTo>
                    <a:pt x="7544" y="4861"/>
                  </a:lnTo>
                  <a:lnTo>
                    <a:pt x="7532" y="4877"/>
                  </a:lnTo>
                  <a:lnTo>
                    <a:pt x="7521" y="4893"/>
                  </a:lnTo>
                  <a:lnTo>
                    <a:pt x="7405" y="5039"/>
                  </a:lnTo>
                  <a:lnTo>
                    <a:pt x="7286" y="5182"/>
                  </a:lnTo>
                  <a:lnTo>
                    <a:pt x="7166" y="5322"/>
                  </a:lnTo>
                  <a:lnTo>
                    <a:pt x="7044" y="5458"/>
                  </a:lnTo>
                  <a:lnTo>
                    <a:pt x="6919" y="5592"/>
                  </a:lnTo>
                  <a:lnTo>
                    <a:pt x="6792" y="5722"/>
                  </a:lnTo>
                  <a:lnTo>
                    <a:pt x="6662" y="5850"/>
                  </a:lnTo>
                  <a:lnTo>
                    <a:pt x="6528" y="5973"/>
                  </a:lnTo>
                  <a:lnTo>
                    <a:pt x="6393" y="6093"/>
                  </a:lnTo>
                  <a:lnTo>
                    <a:pt x="6253" y="6211"/>
                  </a:lnTo>
                  <a:lnTo>
                    <a:pt x="6111" y="6325"/>
                  </a:lnTo>
                  <a:lnTo>
                    <a:pt x="5965" y="6437"/>
                  </a:lnTo>
                  <a:lnTo>
                    <a:pt x="5815" y="6544"/>
                  </a:lnTo>
                  <a:lnTo>
                    <a:pt x="5662" y="6648"/>
                  </a:lnTo>
                  <a:lnTo>
                    <a:pt x="5505" y="6751"/>
                  </a:lnTo>
                  <a:lnTo>
                    <a:pt x="5344" y="6849"/>
                  </a:lnTo>
                  <a:lnTo>
                    <a:pt x="5184" y="6751"/>
                  </a:lnTo>
                  <a:lnTo>
                    <a:pt x="5027" y="6648"/>
                  </a:lnTo>
                  <a:lnTo>
                    <a:pt x="4873" y="6544"/>
                  </a:lnTo>
                  <a:lnTo>
                    <a:pt x="4725" y="6437"/>
                  </a:lnTo>
                  <a:lnTo>
                    <a:pt x="4578" y="6325"/>
                  </a:lnTo>
                  <a:lnTo>
                    <a:pt x="4436" y="6211"/>
                  </a:lnTo>
                  <a:lnTo>
                    <a:pt x="4297" y="6093"/>
                  </a:lnTo>
                  <a:lnTo>
                    <a:pt x="4161" y="5973"/>
                  </a:lnTo>
                  <a:lnTo>
                    <a:pt x="4027" y="5850"/>
                  </a:lnTo>
                  <a:lnTo>
                    <a:pt x="3897" y="5722"/>
                  </a:lnTo>
                  <a:lnTo>
                    <a:pt x="3770" y="5592"/>
                  </a:lnTo>
                  <a:lnTo>
                    <a:pt x="3645" y="5458"/>
                  </a:lnTo>
                  <a:lnTo>
                    <a:pt x="3523" y="5322"/>
                  </a:lnTo>
                  <a:lnTo>
                    <a:pt x="3403" y="5182"/>
                  </a:lnTo>
                  <a:lnTo>
                    <a:pt x="3284" y="5039"/>
                  </a:lnTo>
                  <a:lnTo>
                    <a:pt x="3169" y="4893"/>
                  </a:lnTo>
                  <a:lnTo>
                    <a:pt x="3157" y="4877"/>
                  </a:lnTo>
                  <a:lnTo>
                    <a:pt x="3145" y="4861"/>
                  </a:lnTo>
                  <a:lnTo>
                    <a:pt x="3134" y="4845"/>
                  </a:lnTo>
                  <a:lnTo>
                    <a:pt x="3123" y="4829"/>
                  </a:lnTo>
                  <a:lnTo>
                    <a:pt x="3111" y="4813"/>
                  </a:lnTo>
                  <a:lnTo>
                    <a:pt x="3100" y="4796"/>
                  </a:lnTo>
                  <a:lnTo>
                    <a:pt x="3090" y="4779"/>
                  </a:lnTo>
                  <a:lnTo>
                    <a:pt x="3079" y="4763"/>
                  </a:lnTo>
                  <a:lnTo>
                    <a:pt x="3069" y="4746"/>
                  </a:lnTo>
                  <a:lnTo>
                    <a:pt x="3059" y="4729"/>
                  </a:lnTo>
                  <a:lnTo>
                    <a:pt x="3050" y="4712"/>
                  </a:lnTo>
                  <a:lnTo>
                    <a:pt x="3040" y="4695"/>
                  </a:lnTo>
                  <a:lnTo>
                    <a:pt x="3031" y="4678"/>
                  </a:lnTo>
                  <a:lnTo>
                    <a:pt x="3021" y="4661"/>
                  </a:lnTo>
                  <a:lnTo>
                    <a:pt x="3012" y="4644"/>
                  </a:lnTo>
                  <a:lnTo>
                    <a:pt x="3004" y="4627"/>
                  </a:lnTo>
                  <a:lnTo>
                    <a:pt x="2971" y="4562"/>
                  </a:lnTo>
                  <a:lnTo>
                    <a:pt x="2940" y="4497"/>
                  </a:lnTo>
                  <a:lnTo>
                    <a:pt x="2909" y="4431"/>
                  </a:lnTo>
                  <a:lnTo>
                    <a:pt x="2880" y="4366"/>
                  </a:lnTo>
                  <a:lnTo>
                    <a:pt x="2852" y="4299"/>
                  </a:lnTo>
                  <a:lnTo>
                    <a:pt x="2824" y="4232"/>
                  </a:lnTo>
                  <a:lnTo>
                    <a:pt x="2799" y="4165"/>
                  </a:lnTo>
                  <a:lnTo>
                    <a:pt x="2775" y="4098"/>
                  </a:lnTo>
                  <a:lnTo>
                    <a:pt x="2752" y="4030"/>
                  </a:lnTo>
                  <a:lnTo>
                    <a:pt x="2730" y="3962"/>
                  </a:lnTo>
                  <a:lnTo>
                    <a:pt x="2711" y="3893"/>
                  </a:lnTo>
                  <a:lnTo>
                    <a:pt x="2693" y="3825"/>
                  </a:lnTo>
                  <a:lnTo>
                    <a:pt x="2677" y="3756"/>
                  </a:lnTo>
                  <a:lnTo>
                    <a:pt x="2663" y="3685"/>
                  </a:lnTo>
                  <a:lnTo>
                    <a:pt x="2649" y="3616"/>
                  </a:lnTo>
                  <a:lnTo>
                    <a:pt x="2639" y="3546"/>
                  </a:lnTo>
                  <a:lnTo>
                    <a:pt x="2626" y="3451"/>
                  </a:lnTo>
                  <a:lnTo>
                    <a:pt x="2614" y="3355"/>
                  </a:lnTo>
                  <a:lnTo>
                    <a:pt x="2603" y="3261"/>
                  </a:lnTo>
                  <a:lnTo>
                    <a:pt x="2594" y="3166"/>
                  </a:lnTo>
                  <a:lnTo>
                    <a:pt x="2587" y="3070"/>
                  </a:lnTo>
                  <a:lnTo>
                    <a:pt x="2582" y="2975"/>
                  </a:lnTo>
                  <a:lnTo>
                    <a:pt x="2579" y="2880"/>
                  </a:lnTo>
                  <a:lnTo>
                    <a:pt x="2580" y="2785"/>
                  </a:lnTo>
                  <a:lnTo>
                    <a:pt x="2583" y="2690"/>
                  </a:lnTo>
                  <a:lnTo>
                    <a:pt x="2590" y="2596"/>
                  </a:lnTo>
                  <a:lnTo>
                    <a:pt x="2601" y="2501"/>
                  </a:lnTo>
                  <a:lnTo>
                    <a:pt x="2616" y="2407"/>
                  </a:lnTo>
                  <a:lnTo>
                    <a:pt x="2635" y="2314"/>
                  </a:lnTo>
                  <a:lnTo>
                    <a:pt x="2660" y="2220"/>
                  </a:lnTo>
                  <a:lnTo>
                    <a:pt x="2690" y="2127"/>
                  </a:lnTo>
                  <a:lnTo>
                    <a:pt x="2725" y="2036"/>
                  </a:lnTo>
                  <a:lnTo>
                    <a:pt x="2760" y="1959"/>
                  </a:lnTo>
                  <a:lnTo>
                    <a:pt x="2799" y="1884"/>
                  </a:lnTo>
                  <a:lnTo>
                    <a:pt x="2842" y="1813"/>
                  </a:lnTo>
                  <a:lnTo>
                    <a:pt x="2888" y="1746"/>
                  </a:lnTo>
                  <a:lnTo>
                    <a:pt x="2939" y="1683"/>
                  </a:lnTo>
                  <a:lnTo>
                    <a:pt x="2992" y="1621"/>
                  </a:lnTo>
                  <a:lnTo>
                    <a:pt x="3049" y="1565"/>
                  </a:lnTo>
                  <a:lnTo>
                    <a:pt x="3109" y="1512"/>
                  </a:lnTo>
                  <a:lnTo>
                    <a:pt x="3173" y="1463"/>
                  </a:lnTo>
                  <a:lnTo>
                    <a:pt x="3240" y="1418"/>
                  </a:lnTo>
                  <a:lnTo>
                    <a:pt x="3310" y="1377"/>
                  </a:lnTo>
                  <a:lnTo>
                    <a:pt x="3382" y="1340"/>
                  </a:lnTo>
                  <a:lnTo>
                    <a:pt x="3458" y="1306"/>
                  </a:lnTo>
                  <a:lnTo>
                    <a:pt x="3537" y="1278"/>
                  </a:lnTo>
                  <a:lnTo>
                    <a:pt x="3619" y="1254"/>
                  </a:lnTo>
                  <a:lnTo>
                    <a:pt x="3704" y="1235"/>
                  </a:lnTo>
                  <a:lnTo>
                    <a:pt x="3755" y="1225"/>
                  </a:lnTo>
                  <a:lnTo>
                    <a:pt x="3808" y="1217"/>
                  </a:lnTo>
                  <a:lnTo>
                    <a:pt x="3859" y="1210"/>
                  </a:lnTo>
                  <a:lnTo>
                    <a:pt x="3911" y="1206"/>
                  </a:lnTo>
                  <a:lnTo>
                    <a:pt x="3964" y="1203"/>
                  </a:lnTo>
                  <a:lnTo>
                    <a:pt x="4015" y="1201"/>
                  </a:lnTo>
                  <a:lnTo>
                    <a:pt x="4066" y="1201"/>
                  </a:lnTo>
                  <a:lnTo>
                    <a:pt x="4117" y="1204"/>
                  </a:lnTo>
                  <a:lnTo>
                    <a:pt x="4168" y="1207"/>
                  </a:lnTo>
                  <a:lnTo>
                    <a:pt x="4218" y="1213"/>
                  </a:lnTo>
                  <a:lnTo>
                    <a:pt x="4269" y="1221"/>
                  </a:lnTo>
                  <a:lnTo>
                    <a:pt x="4318" y="1231"/>
                  </a:lnTo>
                  <a:lnTo>
                    <a:pt x="4368" y="1242"/>
                  </a:lnTo>
                  <a:lnTo>
                    <a:pt x="4416" y="1256"/>
                  </a:lnTo>
                  <a:lnTo>
                    <a:pt x="4465" y="1272"/>
                  </a:lnTo>
                  <a:lnTo>
                    <a:pt x="4513" y="1290"/>
                  </a:lnTo>
                  <a:lnTo>
                    <a:pt x="4560" y="1310"/>
                  </a:lnTo>
                  <a:lnTo>
                    <a:pt x="4605" y="1332"/>
                  </a:lnTo>
                  <a:lnTo>
                    <a:pt x="4650" y="1358"/>
                  </a:lnTo>
                  <a:lnTo>
                    <a:pt x="4692" y="1384"/>
                  </a:lnTo>
                  <a:lnTo>
                    <a:pt x="4733" y="1411"/>
                  </a:lnTo>
                  <a:lnTo>
                    <a:pt x="4772" y="1441"/>
                  </a:lnTo>
                  <a:lnTo>
                    <a:pt x="4810" y="1472"/>
                  </a:lnTo>
                  <a:lnTo>
                    <a:pt x="4847" y="1505"/>
                  </a:lnTo>
                  <a:lnTo>
                    <a:pt x="4882" y="1540"/>
                  </a:lnTo>
                  <a:lnTo>
                    <a:pt x="4917" y="1576"/>
                  </a:lnTo>
                  <a:lnTo>
                    <a:pt x="4950" y="1614"/>
                  </a:lnTo>
                  <a:lnTo>
                    <a:pt x="4983" y="1654"/>
                  </a:lnTo>
                  <a:lnTo>
                    <a:pt x="5015" y="1694"/>
                  </a:lnTo>
                  <a:lnTo>
                    <a:pt x="5046" y="1736"/>
                  </a:lnTo>
                  <a:lnTo>
                    <a:pt x="5077" y="1780"/>
                  </a:lnTo>
                  <a:lnTo>
                    <a:pt x="5108" y="1825"/>
                  </a:lnTo>
                  <a:lnTo>
                    <a:pt x="5119" y="1841"/>
                  </a:lnTo>
                  <a:lnTo>
                    <a:pt x="5129" y="1858"/>
                  </a:lnTo>
                  <a:lnTo>
                    <a:pt x="5140" y="1874"/>
                  </a:lnTo>
                  <a:lnTo>
                    <a:pt x="5151" y="1891"/>
                  </a:lnTo>
                  <a:lnTo>
                    <a:pt x="5162" y="1908"/>
                  </a:lnTo>
                  <a:lnTo>
                    <a:pt x="5173" y="1924"/>
                  </a:lnTo>
                  <a:lnTo>
                    <a:pt x="5184" y="1942"/>
                  </a:lnTo>
                  <a:lnTo>
                    <a:pt x="5194" y="1959"/>
                  </a:lnTo>
                  <a:lnTo>
                    <a:pt x="5204" y="1975"/>
                  </a:lnTo>
                  <a:lnTo>
                    <a:pt x="5214" y="1992"/>
                  </a:lnTo>
                  <a:lnTo>
                    <a:pt x="5224" y="2009"/>
                  </a:lnTo>
                  <a:lnTo>
                    <a:pt x="5234" y="2025"/>
                  </a:lnTo>
                  <a:lnTo>
                    <a:pt x="5243" y="2042"/>
                  </a:lnTo>
                  <a:lnTo>
                    <a:pt x="5252" y="2059"/>
                  </a:lnTo>
                  <a:lnTo>
                    <a:pt x="5263" y="2076"/>
                  </a:lnTo>
                  <a:lnTo>
                    <a:pt x="5272" y="2093"/>
                  </a:lnTo>
                  <a:lnTo>
                    <a:pt x="5276" y="2101"/>
                  </a:lnTo>
                  <a:lnTo>
                    <a:pt x="5281" y="2110"/>
                  </a:lnTo>
                  <a:lnTo>
                    <a:pt x="5285" y="2120"/>
                  </a:lnTo>
                  <a:lnTo>
                    <a:pt x="5290" y="2129"/>
                  </a:lnTo>
                  <a:lnTo>
                    <a:pt x="5294" y="2139"/>
                  </a:lnTo>
                  <a:lnTo>
                    <a:pt x="5299" y="2148"/>
                  </a:lnTo>
                  <a:lnTo>
                    <a:pt x="5304" y="2158"/>
                  </a:lnTo>
                  <a:lnTo>
                    <a:pt x="5308" y="2169"/>
                  </a:lnTo>
                  <a:lnTo>
                    <a:pt x="5313" y="2179"/>
                  </a:lnTo>
                  <a:lnTo>
                    <a:pt x="5317" y="2189"/>
                  </a:lnTo>
                  <a:lnTo>
                    <a:pt x="5322" y="2199"/>
                  </a:lnTo>
                  <a:lnTo>
                    <a:pt x="5326" y="2210"/>
                  </a:lnTo>
                  <a:lnTo>
                    <a:pt x="5331" y="2220"/>
                  </a:lnTo>
                  <a:lnTo>
                    <a:pt x="5335" y="2230"/>
                  </a:lnTo>
                  <a:lnTo>
                    <a:pt x="5339" y="2241"/>
                  </a:lnTo>
                  <a:lnTo>
                    <a:pt x="5344" y="2252"/>
                  </a:lnTo>
                  <a:lnTo>
                    <a:pt x="5348" y="2241"/>
                  </a:lnTo>
                  <a:lnTo>
                    <a:pt x="5353" y="2230"/>
                  </a:lnTo>
                  <a:lnTo>
                    <a:pt x="5358" y="2220"/>
                  </a:lnTo>
                  <a:lnTo>
                    <a:pt x="5362" y="2210"/>
                  </a:lnTo>
                  <a:lnTo>
                    <a:pt x="5367" y="2199"/>
                  </a:lnTo>
                  <a:lnTo>
                    <a:pt x="5371" y="2189"/>
                  </a:lnTo>
                  <a:lnTo>
                    <a:pt x="5376" y="2179"/>
                  </a:lnTo>
                  <a:lnTo>
                    <a:pt x="5381" y="2169"/>
                  </a:lnTo>
                  <a:lnTo>
                    <a:pt x="5385" y="2158"/>
                  </a:lnTo>
                  <a:lnTo>
                    <a:pt x="5390" y="2148"/>
                  </a:lnTo>
                  <a:lnTo>
                    <a:pt x="5395" y="2139"/>
                  </a:lnTo>
                  <a:lnTo>
                    <a:pt x="5399" y="2129"/>
                  </a:lnTo>
                  <a:lnTo>
                    <a:pt x="5404" y="2120"/>
                  </a:lnTo>
                  <a:lnTo>
                    <a:pt x="5408" y="2110"/>
                  </a:lnTo>
                  <a:lnTo>
                    <a:pt x="5413" y="2101"/>
                  </a:lnTo>
                  <a:lnTo>
                    <a:pt x="5418" y="2093"/>
                  </a:lnTo>
                  <a:close/>
                  <a:moveTo>
                    <a:pt x="2432" y="0"/>
                  </a:moveTo>
                  <a:lnTo>
                    <a:pt x="2183" y="12"/>
                  </a:lnTo>
                  <a:lnTo>
                    <a:pt x="1942" y="48"/>
                  </a:lnTo>
                  <a:lnTo>
                    <a:pt x="1708" y="108"/>
                  </a:lnTo>
                  <a:lnTo>
                    <a:pt x="1486" y="190"/>
                  </a:lnTo>
                  <a:lnTo>
                    <a:pt x="1273" y="291"/>
                  </a:lnTo>
                  <a:lnTo>
                    <a:pt x="1073" y="412"/>
                  </a:lnTo>
                  <a:lnTo>
                    <a:pt x="887" y="551"/>
                  </a:lnTo>
                  <a:lnTo>
                    <a:pt x="714" y="707"/>
                  </a:lnTo>
                  <a:lnTo>
                    <a:pt x="557" y="878"/>
                  </a:lnTo>
                  <a:lnTo>
                    <a:pt x="418" y="1065"/>
                  </a:lnTo>
                  <a:lnTo>
                    <a:pt x="296" y="1263"/>
                  </a:lnTo>
                  <a:lnTo>
                    <a:pt x="194" y="1474"/>
                  </a:lnTo>
                  <a:lnTo>
                    <a:pt x="112" y="1696"/>
                  </a:lnTo>
                  <a:lnTo>
                    <a:pt x="53" y="1927"/>
                  </a:lnTo>
                  <a:lnTo>
                    <a:pt x="16" y="2167"/>
                  </a:lnTo>
                  <a:lnTo>
                    <a:pt x="4" y="2414"/>
                  </a:lnTo>
                  <a:lnTo>
                    <a:pt x="0" y="7843"/>
                  </a:lnTo>
                  <a:lnTo>
                    <a:pt x="4" y="7928"/>
                  </a:lnTo>
                  <a:lnTo>
                    <a:pt x="17" y="8013"/>
                  </a:lnTo>
                  <a:lnTo>
                    <a:pt x="37" y="8093"/>
                  </a:lnTo>
                  <a:lnTo>
                    <a:pt x="67" y="8170"/>
                  </a:lnTo>
                  <a:lnTo>
                    <a:pt x="102" y="8245"/>
                  </a:lnTo>
                  <a:lnTo>
                    <a:pt x="145" y="8314"/>
                  </a:lnTo>
                  <a:lnTo>
                    <a:pt x="193" y="8378"/>
                  </a:lnTo>
                  <a:lnTo>
                    <a:pt x="249" y="8438"/>
                  </a:lnTo>
                  <a:lnTo>
                    <a:pt x="308" y="8492"/>
                  </a:lnTo>
                  <a:lnTo>
                    <a:pt x="374" y="8541"/>
                  </a:lnTo>
                  <a:lnTo>
                    <a:pt x="444" y="8583"/>
                  </a:lnTo>
                  <a:lnTo>
                    <a:pt x="519" y="8619"/>
                  </a:lnTo>
                  <a:lnTo>
                    <a:pt x="596" y="8647"/>
                  </a:lnTo>
                  <a:lnTo>
                    <a:pt x="677" y="8667"/>
                  </a:lnTo>
                  <a:lnTo>
                    <a:pt x="762" y="8680"/>
                  </a:lnTo>
                  <a:lnTo>
                    <a:pt x="849" y="8685"/>
                  </a:lnTo>
                  <a:lnTo>
                    <a:pt x="935" y="8680"/>
                  </a:lnTo>
                  <a:lnTo>
                    <a:pt x="1020" y="8667"/>
                  </a:lnTo>
                  <a:lnTo>
                    <a:pt x="1101" y="8647"/>
                  </a:lnTo>
                  <a:lnTo>
                    <a:pt x="1180" y="8619"/>
                  </a:lnTo>
                  <a:lnTo>
                    <a:pt x="1253" y="8583"/>
                  </a:lnTo>
                  <a:lnTo>
                    <a:pt x="1323" y="8541"/>
                  </a:lnTo>
                  <a:lnTo>
                    <a:pt x="1389" y="8492"/>
                  </a:lnTo>
                  <a:lnTo>
                    <a:pt x="1450" y="8438"/>
                  </a:lnTo>
                  <a:lnTo>
                    <a:pt x="1504" y="8378"/>
                  </a:lnTo>
                  <a:lnTo>
                    <a:pt x="1553" y="8314"/>
                  </a:lnTo>
                  <a:lnTo>
                    <a:pt x="1595" y="8245"/>
                  </a:lnTo>
                  <a:lnTo>
                    <a:pt x="1632" y="8170"/>
                  </a:lnTo>
                  <a:lnTo>
                    <a:pt x="1660" y="8093"/>
                  </a:lnTo>
                  <a:lnTo>
                    <a:pt x="1680" y="8013"/>
                  </a:lnTo>
                  <a:lnTo>
                    <a:pt x="1693" y="7928"/>
                  </a:lnTo>
                  <a:lnTo>
                    <a:pt x="1698" y="7843"/>
                  </a:lnTo>
                  <a:lnTo>
                    <a:pt x="2746" y="12542"/>
                  </a:lnTo>
                  <a:lnTo>
                    <a:pt x="5161" y="12542"/>
                  </a:lnTo>
                  <a:lnTo>
                    <a:pt x="4870" y="10071"/>
                  </a:lnTo>
                  <a:lnTo>
                    <a:pt x="4869" y="10069"/>
                  </a:lnTo>
                  <a:lnTo>
                    <a:pt x="4869" y="10068"/>
                  </a:lnTo>
                  <a:lnTo>
                    <a:pt x="4869" y="10067"/>
                  </a:lnTo>
                  <a:lnTo>
                    <a:pt x="4869" y="10068"/>
                  </a:lnTo>
                  <a:lnTo>
                    <a:pt x="4869" y="10069"/>
                  </a:lnTo>
                  <a:lnTo>
                    <a:pt x="4869" y="10070"/>
                  </a:lnTo>
                  <a:lnTo>
                    <a:pt x="4869" y="10071"/>
                  </a:lnTo>
                  <a:lnTo>
                    <a:pt x="4869" y="10072"/>
                  </a:lnTo>
                  <a:lnTo>
                    <a:pt x="4869" y="10073"/>
                  </a:lnTo>
                  <a:lnTo>
                    <a:pt x="4869" y="10074"/>
                  </a:lnTo>
                  <a:lnTo>
                    <a:pt x="4869" y="10073"/>
                  </a:lnTo>
                  <a:lnTo>
                    <a:pt x="4869" y="10072"/>
                  </a:lnTo>
                  <a:lnTo>
                    <a:pt x="4870" y="10071"/>
                  </a:lnTo>
                  <a:lnTo>
                    <a:pt x="4872" y="10020"/>
                  </a:lnTo>
                  <a:lnTo>
                    <a:pt x="4879" y="9972"/>
                  </a:lnTo>
                  <a:lnTo>
                    <a:pt x="4892" y="9926"/>
                  </a:lnTo>
                  <a:lnTo>
                    <a:pt x="4908" y="9880"/>
                  </a:lnTo>
                  <a:lnTo>
                    <a:pt x="4928" y="9837"/>
                  </a:lnTo>
                  <a:lnTo>
                    <a:pt x="4952" y="9796"/>
                  </a:lnTo>
                  <a:lnTo>
                    <a:pt x="4979" y="9758"/>
                  </a:lnTo>
                  <a:lnTo>
                    <a:pt x="5011" y="9721"/>
                  </a:lnTo>
                  <a:lnTo>
                    <a:pt x="5045" y="9688"/>
                  </a:lnTo>
                  <a:lnTo>
                    <a:pt x="5082" y="9659"/>
                  </a:lnTo>
                  <a:lnTo>
                    <a:pt x="5122" y="9634"/>
                  </a:lnTo>
                  <a:lnTo>
                    <a:pt x="5163" y="9612"/>
                  </a:lnTo>
                  <a:lnTo>
                    <a:pt x="5208" y="9595"/>
                  </a:lnTo>
                  <a:lnTo>
                    <a:pt x="5254" y="9582"/>
                  </a:lnTo>
                  <a:lnTo>
                    <a:pt x="5302" y="9574"/>
                  </a:lnTo>
                  <a:lnTo>
                    <a:pt x="5351" y="9572"/>
                  </a:lnTo>
                  <a:lnTo>
                    <a:pt x="5400" y="9574"/>
                  </a:lnTo>
                  <a:lnTo>
                    <a:pt x="5449" y="9582"/>
                  </a:lnTo>
                  <a:lnTo>
                    <a:pt x="5495" y="9595"/>
                  </a:lnTo>
                  <a:lnTo>
                    <a:pt x="5539" y="9612"/>
                  </a:lnTo>
                  <a:lnTo>
                    <a:pt x="5581" y="9634"/>
                  </a:lnTo>
                  <a:lnTo>
                    <a:pt x="5620" y="9659"/>
                  </a:lnTo>
                  <a:lnTo>
                    <a:pt x="5658" y="9688"/>
                  </a:lnTo>
                  <a:lnTo>
                    <a:pt x="5692" y="9721"/>
                  </a:lnTo>
                  <a:lnTo>
                    <a:pt x="5723" y="9758"/>
                  </a:lnTo>
                  <a:lnTo>
                    <a:pt x="5751" y="9796"/>
                  </a:lnTo>
                  <a:lnTo>
                    <a:pt x="5775" y="9837"/>
                  </a:lnTo>
                  <a:lnTo>
                    <a:pt x="5795" y="9880"/>
                  </a:lnTo>
                  <a:lnTo>
                    <a:pt x="5811" y="9926"/>
                  </a:lnTo>
                  <a:lnTo>
                    <a:pt x="5824" y="9972"/>
                  </a:lnTo>
                  <a:lnTo>
                    <a:pt x="5831" y="10020"/>
                  </a:lnTo>
                  <a:lnTo>
                    <a:pt x="5834" y="10071"/>
                  </a:lnTo>
                  <a:lnTo>
                    <a:pt x="5834" y="10072"/>
                  </a:lnTo>
                  <a:lnTo>
                    <a:pt x="5834" y="10073"/>
                  </a:lnTo>
                  <a:lnTo>
                    <a:pt x="5834" y="10074"/>
                  </a:lnTo>
                  <a:lnTo>
                    <a:pt x="5834" y="10073"/>
                  </a:lnTo>
                  <a:lnTo>
                    <a:pt x="5834" y="10072"/>
                  </a:lnTo>
                  <a:lnTo>
                    <a:pt x="5834" y="10071"/>
                  </a:lnTo>
                  <a:lnTo>
                    <a:pt x="5834" y="10070"/>
                  </a:lnTo>
                  <a:lnTo>
                    <a:pt x="5834" y="10069"/>
                  </a:lnTo>
                  <a:lnTo>
                    <a:pt x="5834" y="10068"/>
                  </a:lnTo>
                  <a:lnTo>
                    <a:pt x="5834" y="10067"/>
                  </a:lnTo>
                  <a:lnTo>
                    <a:pt x="5834" y="10068"/>
                  </a:lnTo>
                  <a:lnTo>
                    <a:pt x="5834" y="10069"/>
                  </a:lnTo>
                  <a:lnTo>
                    <a:pt x="5834" y="10071"/>
                  </a:lnTo>
                  <a:lnTo>
                    <a:pt x="5544" y="12542"/>
                  </a:lnTo>
                  <a:lnTo>
                    <a:pt x="7958" y="12542"/>
                  </a:lnTo>
                  <a:lnTo>
                    <a:pt x="9006" y="7843"/>
                  </a:lnTo>
                  <a:lnTo>
                    <a:pt x="9010" y="7928"/>
                  </a:lnTo>
                  <a:lnTo>
                    <a:pt x="9023" y="8013"/>
                  </a:lnTo>
                  <a:lnTo>
                    <a:pt x="9043" y="8093"/>
                  </a:lnTo>
                  <a:lnTo>
                    <a:pt x="9072" y="8170"/>
                  </a:lnTo>
                  <a:lnTo>
                    <a:pt x="9108" y="8245"/>
                  </a:lnTo>
                  <a:lnTo>
                    <a:pt x="9150" y="8314"/>
                  </a:lnTo>
                  <a:lnTo>
                    <a:pt x="9199" y="8378"/>
                  </a:lnTo>
                  <a:lnTo>
                    <a:pt x="9254" y="8438"/>
                  </a:lnTo>
                  <a:lnTo>
                    <a:pt x="9314" y="8492"/>
                  </a:lnTo>
                  <a:lnTo>
                    <a:pt x="9380" y="8541"/>
                  </a:lnTo>
                  <a:lnTo>
                    <a:pt x="9450" y="8583"/>
                  </a:lnTo>
                  <a:lnTo>
                    <a:pt x="9524" y="8619"/>
                  </a:lnTo>
                  <a:lnTo>
                    <a:pt x="9602" y="8647"/>
                  </a:lnTo>
                  <a:lnTo>
                    <a:pt x="9683" y="8667"/>
                  </a:lnTo>
                  <a:lnTo>
                    <a:pt x="9768" y="8680"/>
                  </a:lnTo>
                  <a:lnTo>
                    <a:pt x="9855" y="8685"/>
                  </a:lnTo>
                  <a:lnTo>
                    <a:pt x="9941" y="8680"/>
                  </a:lnTo>
                  <a:lnTo>
                    <a:pt x="10026" y="8667"/>
                  </a:lnTo>
                  <a:lnTo>
                    <a:pt x="10107" y="8647"/>
                  </a:lnTo>
                  <a:lnTo>
                    <a:pt x="10184" y="8619"/>
                  </a:lnTo>
                  <a:lnTo>
                    <a:pt x="10258" y="8583"/>
                  </a:lnTo>
                  <a:lnTo>
                    <a:pt x="10329" y="8541"/>
                  </a:lnTo>
                  <a:lnTo>
                    <a:pt x="10394" y="8492"/>
                  </a:lnTo>
                  <a:lnTo>
                    <a:pt x="10454" y="8438"/>
                  </a:lnTo>
                  <a:lnTo>
                    <a:pt x="10509" y="8378"/>
                  </a:lnTo>
                  <a:lnTo>
                    <a:pt x="10558" y="8314"/>
                  </a:lnTo>
                  <a:lnTo>
                    <a:pt x="10601" y="8245"/>
                  </a:lnTo>
                  <a:lnTo>
                    <a:pt x="10636" y="8170"/>
                  </a:lnTo>
                  <a:lnTo>
                    <a:pt x="10666" y="8093"/>
                  </a:lnTo>
                  <a:lnTo>
                    <a:pt x="10686" y="8013"/>
                  </a:lnTo>
                  <a:lnTo>
                    <a:pt x="10699" y="7928"/>
                  </a:lnTo>
                  <a:lnTo>
                    <a:pt x="10704" y="7843"/>
                  </a:lnTo>
                  <a:lnTo>
                    <a:pt x="10701" y="2409"/>
                  </a:lnTo>
                  <a:lnTo>
                    <a:pt x="10688" y="2162"/>
                  </a:lnTo>
                  <a:lnTo>
                    <a:pt x="10651" y="1922"/>
                  </a:lnTo>
                  <a:lnTo>
                    <a:pt x="10592" y="1692"/>
                  </a:lnTo>
                  <a:lnTo>
                    <a:pt x="10510" y="1470"/>
                  </a:lnTo>
                  <a:lnTo>
                    <a:pt x="10408" y="1259"/>
                  </a:lnTo>
                  <a:lnTo>
                    <a:pt x="10285" y="1061"/>
                  </a:lnTo>
                  <a:lnTo>
                    <a:pt x="10146" y="875"/>
                  </a:lnTo>
                  <a:lnTo>
                    <a:pt x="9989" y="704"/>
                  </a:lnTo>
                  <a:lnTo>
                    <a:pt x="9816" y="549"/>
                  </a:lnTo>
                  <a:lnTo>
                    <a:pt x="9629" y="410"/>
                  </a:lnTo>
                  <a:lnTo>
                    <a:pt x="9429" y="290"/>
                  </a:lnTo>
                  <a:lnTo>
                    <a:pt x="9217" y="189"/>
                  </a:lnTo>
                  <a:lnTo>
                    <a:pt x="8994" y="107"/>
                  </a:lnTo>
                  <a:lnTo>
                    <a:pt x="8761" y="48"/>
                  </a:lnTo>
                  <a:lnTo>
                    <a:pt x="8520" y="12"/>
                  </a:lnTo>
                  <a:lnTo>
                    <a:pt x="8272" y="0"/>
                  </a:lnTo>
                  <a:lnTo>
                    <a:pt x="243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Oval 12"/>
            <p:cNvSpPr>
              <a:spLocks noChangeArrowheads="1"/>
            </p:cNvSpPr>
            <p:nvPr/>
          </p:nvSpPr>
          <p:spPr bwMode="auto">
            <a:xfrm>
              <a:off x="457200" y="5867400"/>
              <a:ext cx="152400" cy="152400"/>
            </a:xfrm>
            <a:prstGeom prst="ellipse">
              <a:avLst/>
            </a:prstGeom>
            <a:solidFill>
              <a:schemeClr val="tx1"/>
            </a:solidFill>
            <a:ln w="9525">
              <a:solidFill>
                <a:schemeClr val="tx1"/>
              </a:solidFill>
              <a:round/>
              <a:headEnd/>
              <a:tailEnd/>
            </a:ln>
          </p:spPr>
          <p:txBody>
            <a:bodyPr wrap="none" anchor="ctr"/>
            <a:lstStyle/>
            <a:p>
              <a:endParaRPr lang="en-US" sz="1800">
                <a:solidFill>
                  <a:srgbClr val="000000"/>
                </a:solidFill>
              </a:endParaRPr>
            </a:p>
          </p:txBody>
        </p:sp>
      </p:grpSp>
      <p:grpSp>
        <p:nvGrpSpPr>
          <p:cNvPr id="2" name="Group 1"/>
          <p:cNvGrpSpPr/>
          <p:nvPr/>
        </p:nvGrpSpPr>
        <p:grpSpPr>
          <a:xfrm>
            <a:off x="424542" y="1066800"/>
            <a:ext cx="8534400" cy="5612005"/>
            <a:chOff x="424542" y="1066800"/>
            <a:chExt cx="8534400" cy="5612005"/>
          </a:xfrm>
        </p:grpSpPr>
        <p:sp>
          <p:nvSpPr>
            <p:cNvPr id="34831" name="Text Box 9"/>
            <p:cNvSpPr txBox="1">
              <a:spLocks noChangeArrowheads="1"/>
            </p:cNvSpPr>
            <p:nvPr/>
          </p:nvSpPr>
          <p:spPr bwMode="auto">
            <a:xfrm>
              <a:off x="990600" y="1066800"/>
              <a:ext cx="32091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algn="ctr" eaLnBrk="0" fontAlgn="base" hangingPunct="0">
                <a:spcBef>
                  <a:spcPct val="0"/>
                </a:spcBef>
                <a:spcAft>
                  <a:spcPct val="0"/>
                </a:spcAft>
                <a:defRPr sz="2800">
                  <a:solidFill>
                    <a:schemeClr val="tx1"/>
                  </a:solidFill>
                  <a:latin typeface="Arial" pitchFamily="34" charset="0"/>
                </a:defRPr>
              </a:lvl6pPr>
              <a:lvl7pPr marL="2971800" indent="-228600" algn="ctr" eaLnBrk="0" fontAlgn="base" hangingPunct="0">
                <a:spcBef>
                  <a:spcPct val="0"/>
                </a:spcBef>
                <a:spcAft>
                  <a:spcPct val="0"/>
                </a:spcAft>
                <a:defRPr sz="2800">
                  <a:solidFill>
                    <a:schemeClr val="tx1"/>
                  </a:solidFill>
                  <a:latin typeface="Arial" pitchFamily="34" charset="0"/>
                </a:defRPr>
              </a:lvl7pPr>
              <a:lvl8pPr marL="3429000" indent="-228600" algn="ctr" eaLnBrk="0" fontAlgn="base" hangingPunct="0">
                <a:spcBef>
                  <a:spcPct val="0"/>
                </a:spcBef>
                <a:spcAft>
                  <a:spcPct val="0"/>
                </a:spcAft>
                <a:defRPr sz="2800">
                  <a:solidFill>
                    <a:schemeClr val="tx1"/>
                  </a:solidFill>
                  <a:latin typeface="Arial" pitchFamily="34" charset="0"/>
                </a:defRPr>
              </a:lvl8pPr>
              <a:lvl9pPr marL="3886200" indent="-228600" algn="ctr" eaLnBrk="0" fontAlgn="base" hangingPunct="0">
                <a:spcBef>
                  <a:spcPct val="0"/>
                </a:spcBef>
                <a:spcAft>
                  <a:spcPct val="0"/>
                </a:spcAft>
                <a:defRPr sz="2800">
                  <a:solidFill>
                    <a:schemeClr val="tx1"/>
                  </a:solidFill>
                  <a:latin typeface="Arial" pitchFamily="34" charset="0"/>
                </a:defRPr>
              </a:lvl9pPr>
            </a:lstStyle>
            <a:p>
              <a:pPr algn="l" eaLnBrk="1" hangingPunct="1"/>
              <a:r>
                <a:rPr lang="en-US" sz="4000" b="1" dirty="0">
                  <a:cs typeface="Times New Roman" pitchFamily="18" charset="0"/>
                </a:rPr>
                <a:t>85 calories</a:t>
              </a:r>
            </a:p>
          </p:txBody>
        </p:sp>
        <p:sp>
          <p:nvSpPr>
            <p:cNvPr id="34829" name="Rectangle 12"/>
            <p:cNvSpPr>
              <a:spLocks noChangeArrowheads="1"/>
            </p:cNvSpPr>
            <p:nvPr/>
          </p:nvSpPr>
          <p:spPr bwMode="auto">
            <a:xfrm>
              <a:off x="5181600" y="1066800"/>
              <a:ext cx="33734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dirty="0">
                  <a:solidFill>
                    <a:schemeClr val="tx1"/>
                  </a:solidFill>
                </a:rPr>
                <a:t>250 calories</a:t>
              </a:r>
              <a:endParaRPr lang="en-US" sz="4000" b="1" dirty="0">
                <a:solidFill>
                  <a:schemeClr val="tx1"/>
                </a:solidFill>
              </a:endParaRP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1676400" y="2133600"/>
              <a:ext cx="1388238" cy="2946648"/>
            </a:xfrm>
            <a:prstGeom prst="rect">
              <a:avLst/>
            </a:prstGeom>
          </p:spPr>
        </p:pic>
        <p:pic>
          <p:nvPicPr>
            <p:cNvPr id="15" name="Picture 14"/>
            <p:cNvPicPr>
              <a:picLocks noChangeAspect="1"/>
            </p:cNvPicPr>
            <p:nvPr/>
          </p:nvPicPr>
          <p:blipFill>
            <a:blip r:embed="rId5" cstate="print">
              <a:extLst>
                <a:ext uri="{BEBA8EAE-BF5A-486C-A8C5-ECC9F3942E4B}">
                  <a14:imgProps xmlns:a14="http://schemas.microsoft.com/office/drawing/2010/main">
                    <a14:imgLayer r:embed="rId6">
                      <a14:imgEffect>
                        <a14:artisticPlasticWrap/>
                      </a14:imgEffect>
                    </a14:imgLayer>
                  </a14:imgProps>
                </a:ext>
                <a:ext uri="{28A0092B-C50C-407E-A947-70E740481C1C}">
                  <a14:useLocalDpi xmlns:a14="http://schemas.microsoft.com/office/drawing/2010/main" val="0"/>
                </a:ext>
              </a:extLst>
            </a:blip>
            <a:stretch>
              <a:fillRect/>
            </a:stretch>
          </p:blipFill>
          <p:spPr>
            <a:xfrm>
              <a:off x="6117573" y="1743755"/>
              <a:ext cx="1807227" cy="3971245"/>
            </a:xfrm>
            <a:prstGeom prst="rect">
              <a:avLst/>
            </a:prstGeom>
          </p:spPr>
        </p:pic>
        <p:sp>
          <p:nvSpPr>
            <p:cNvPr id="10" name="Explosion 1 9"/>
            <p:cNvSpPr/>
            <p:nvPr/>
          </p:nvSpPr>
          <p:spPr bwMode="auto">
            <a:xfrm>
              <a:off x="424542" y="5036457"/>
              <a:ext cx="8534400" cy="1642348"/>
            </a:xfrm>
            <a:prstGeom prst="irregularSeal1">
              <a:avLst/>
            </a:prstGeom>
            <a:solidFill>
              <a:srgbClr val="FFFF00"/>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C00000"/>
                  </a:solidFill>
                  <a:effectLst/>
                  <a:latin typeface="Arial Black" pitchFamily="34" charset="0"/>
                </a:rPr>
                <a:t>165 more calories</a:t>
              </a:r>
            </a:p>
          </p:txBody>
        </p:sp>
      </p:grpSp>
    </p:spTree>
    <p:extLst>
      <p:ext uri="{BB962C8B-B14F-4D97-AF65-F5344CB8AC3E}">
        <p14:creationId xmlns:p14="http://schemas.microsoft.com/office/powerpoint/2010/main" val="1610312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 b="50247"/>
          <a:stretch/>
        </p:blipFill>
        <p:spPr>
          <a:xfrm>
            <a:off x="-12903" y="0"/>
            <a:ext cx="9156903" cy="6858000"/>
          </a:xfrm>
          <a:prstGeom prst="rect">
            <a:avLst/>
          </a:prstGeom>
          <a:ln>
            <a:noFill/>
          </a:ln>
        </p:spPr>
      </p:pic>
      <p:sp>
        <p:nvSpPr>
          <p:cNvPr id="36867" name="Rectangle 2"/>
          <p:cNvSpPr>
            <a:spLocks noGrp="1" noChangeArrowheads="1"/>
          </p:cNvSpPr>
          <p:nvPr>
            <p:ph type="title"/>
          </p:nvPr>
        </p:nvSpPr>
        <p:spPr/>
        <p:txBody>
          <a:bodyPr>
            <a:normAutofit/>
          </a:bodyPr>
          <a:lstStyle/>
          <a:p>
            <a:pPr algn="ctr" eaLnBrk="1" hangingPunct="1"/>
            <a:r>
              <a:rPr lang="en-US" b="1" dirty="0">
                <a:solidFill>
                  <a:srgbClr val="FF66FF"/>
                </a:solidFill>
              </a:rPr>
              <a:t>Keep an “eye” on your </a:t>
            </a:r>
            <a:br>
              <a:rPr lang="en-US" b="1" dirty="0">
                <a:solidFill>
                  <a:srgbClr val="FF66FF"/>
                </a:solidFill>
              </a:rPr>
            </a:br>
            <a:r>
              <a:rPr lang="en-US" b="1" dirty="0">
                <a:solidFill>
                  <a:srgbClr val="FF66FF"/>
                </a:solidFill>
              </a:rPr>
              <a:t>food portion sizes</a:t>
            </a: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6248400"/>
            <a:ext cx="433388"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43848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Title 2"/>
          <p:cNvSpPr>
            <a:spLocks noGrp="1"/>
          </p:cNvSpPr>
          <p:nvPr>
            <p:ph type="title"/>
          </p:nvPr>
        </p:nvSpPr>
        <p:spPr>
          <a:xfrm>
            <a:off x="-76200" y="0"/>
            <a:ext cx="9144000" cy="728663"/>
          </a:xfrm>
        </p:spPr>
        <p:txBody>
          <a:bodyPr>
            <a:normAutofit fontScale="90000"/>
          </a:bodyPr>
          <a:lstStyle/>
          <a:p>
            <a:pPr algn="ctr"/>
            <a:br>
              <a:rPr lang="en-US" dirty="0"/>
            </a:br>
            <a:r>
              <a:rPr lang="en-US" b="1" dirty="0">
                <a:solidFill>
                  <a:schemeClr val="tx1"/>
                </a:solidFill>
              </a:rPr>
              <a:t>References</a:t>
            </a:r>
          </a:p>
        </p:txBody>
      </p:sp>
      <p:sp>
        <p:nvSpPr>
          <p:cNvPr id="112645" name="Content Placeholder 1"/>
          <p:cNvSpPr>
            <a:spLocks noGrp="1"/>
          </p:cNvSpPr>
          <p:nvPr>
            <p:ph idx="1"/>
          </p:nvPr>
        </p:nvSpPr>
        <p:spPr>
          <a:xfrm>
            <a:off x="228600" y="990600"/>
            <a:ext cx="8686800" cy="5135563"/>
          </a:xfrm>
        </p:spPr>
        <p:txBody>
          <a:bodyPr/>
          <a:lstStyle/>
          <a:p>
            <a:pPr marL="0" indent="0">
              <a:buNone/>
            </a:pPr>
            <a:endParaRPr lang="en-US" sz="1600" b="0" i="1" dirty="0"/>
          </a:p>
          <a:p>
            <a:r>
              <a:rPr lang="en-US" sz="1600" b="0" i="1" dirty="0"/>
              <a:t>Choose </a:t>
            </a:r>
            <a:r>
              <a:rPr lang="en-US" sz="1600" b="0" i="1" dirty="0" err="1"/>
              <a:t>MyPlate</a:t>
            </a:r>
            <a:r>
              <a:rPr lang="en-US" sz="1600" b="0" i="1" dirty="0"/>
              <a:t> </a:t>
            </a:r>
            <a:r>
              <a:rPr lang="en-US" sz="1600" b="0" i="1" dirty="0">
                <a:solidFill>
                  <a:schemeClr val="tx1"/>
                </a:solidFill>
              </a:rPr>
              <a:t>at </a:t>
            </a:r>
            <a:r>
              <a:rPr lang="en-US" sz="1600" b="0" i="1" u="sng" dirty="0">
                <a:solidFill>
                  <a:schemeClr val="tx1"/>
                </a:solidFill>
                <a:hlinkClick r:id="rId3">
                  <a:extLst>
                    <a:ext uri="{A12FA001-AC4F-418D-AE19-62706E023703}">
                      <ahyp:hlinkClr xmlns:ahyp="http://schemas.microsoft.com/office/drawing/2018/hyperlinkcolor" val="tx"/>
                    </a:ext>
                  </a:extLst>
                </a:hlinkClick>
              </a:rPr>
              <a:t>http://ChooseMyPlate.gov</a:t>
            </a:r>
            <a:endParaRPr lang="en-US" sz="1600" b="0" i="1" u="sng" dirty="0">
              <a:solidFill>
                <a:schemeClr val="tx1"/>
              </a:solidFill>
            </a:endParaRPr>
          </a:p>
          <a:p>
            <a:r>
              <a:rPr lang="en-US" sz="1600" b="0" i="1" dirty="0"/>
              <a:t>Alice </a:t>
            </a:r>
            <a:r>
              <a:rPr lang="en-US" sz="1600" b="0" i="1" dirty="0" err="1"/>
              <a:t>Henneman</a:t>
            </a:r>
            <a:r>
              <a:rPr lang="en-US" sz="1600" b="0" i="1" dirty="0"/>
              <a:t> and Amy Peterson University of Nebraska-Lincoln Cooperative Extension  “Prevent Portion Distortion” </a:t>
            </a:r>
            <a:r>
              <a:rPr lang="en-US" sz="1600" b="0" i="1" dirty="0">
                <a:solidFill>
                  <a:schemeClr val="tx1"/>
                </a:solidFill>
                <a:hlinkClick r:id="rId4">
                  <a:extLst>
                    <a:ext uri="{A12FA001-AC4F-418D-AE19-62706E023703}">
                      <ahyp:hlinkClr xmlns:ahyp="http://schemas.microsoft.com/office/drawing/2018/hyperlinkcolor" val="tx"/>
                    </a:ext>
                  </a:extLst>
                </a:hlinkClick>
              </a:rPr>
              <a:t>https://food.unl.edu/fnh/portiondistortion</a:t>
            </a:r>
            <a:endParaRPr lang="en-US" sz="1600" i="1" dirty="0">
              <a:solidFill>
                <a:schemeClr val="tx1"/>
              </a:solidFill>
            </a:endParaRPr>
          </a:p>
          <a:p>
            <a:pPr marL="0" indent="0">
              <a:buNone/>
            </a:pPr>
            <a:endParaRPr lang="en-US" sz="1600" b="0" i="1" dirty="0">
              <a:solidFill>
                <a:schemeClr val="tx1"/>
              </a:solidFill>
            </a:endParaRPr>
          </a:p>
          <a:p>
            <a:pPr marL="0" indent="0">
              <a:buNone/>
            </a:pPr>
            <a:endParaRPr lang="en-US" sz="1600" b="0" i="1" dirty="0"/>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Contact Information </a:t>
            </a:r>
          </a:p>
        </p:txBody>
      </p:sp>
      <p:sp>
        <p:nvSpPr>
          <p:cNvPr id="2" name="Content Placeholder 1"/>
          <p:cNvSpPr>
            <a:spLocks noGrp="1"/>
          </p:cNvSpPr>
          <p:nvPr>
            <p:ph idx="1"/>
          </p:nvPr>
        </p:nvSpPr>
        <p:spPr/>
        <p:txBody>
          <a:bodyPr/>
          <a:lstStyle/>
          <a:p>
            <a:pPr marL="0" indent="0" algn="ctr">
              <a:buNone/>
            </a:pPr>
            <a:r>
              <a:rPr lang="en-US" b="1" dirty="0"/>
              <a:t>Meredith Evans MS, RD, LD</a:t>
            </a:r>
          </a:p>
          <a:p>
            <a:pPr marL="0" indent="0" algn="ctr">
              <a:buNone/>
            </a:pPr>
            <a:r>
              <a:rPr lang="en-US" b="1" dirty="0"/>
              <a:t>310 Whittington Parkway Suite 200</a:t>
            </a:r>
          </a:p>
          <a:p>
            <a:pPr marL="0" indent="0" algn="ctr">
              <a:buNone/>
            </a:pPr>
            <a:r>
              <a:rPr lang="en-US" b="1" dirty="0"/>
              <a:t>Louisville, KY 40222</a:t>
            </a:r>
          </a:p>
          <a:p>
            <a:pPr marL="0" indent="0" algn="ctr">
              <a:buNone/>
            </a:pPr>
            <a:endParaRPr lang="en-US" b="1" dirty="0"/>
          </a:p>
          <a:p>
            <a:pPr marL="0" indent="0" algn="ctr">
              <a:buNone/>
            </a:pPr>
            <a:r>
              <a:rPr lang="en-US" b="1" dirty="0"/>
              <a:t>Phone: 502-429-4430 Ext . 2082</a:t>
            </a:r>
          </a:p>
          <a:p>
            <a:pPr marL="0" indent="0" algn="ctr">
              <a:buNone/>
            </a:pPr>
            <a:r>
              <a:rPr lang="en-US" b="1" dirty="0"/>
              <a:t>Toll Free: (800) 232-1160 Ext. 2082</a:t>
            </a:r>
          </a:p>
        </p:txBody>
      </p:sp>
    </p:spTree>
    <p:extLst>
      <p:ext uri="{BB962C8B-B14F-4D97-AF65-F5344CB8AC3E}">
        <p14:creationId xmlns:p14="http://schemas.microsoft.com/office/powerpoint/2010/main" val="80635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0422" y="5540514"/>
            <a:ext cx="5229317" cy="707886"/>
          </a:xfrm>
          <a:prstGeom prst="rect">
            <a:avLst/>
          </a:prstGeom>
          <a:noFill/>
        </p:spPr>
        <p:txBody>
          <a:bodyPr wrap="none" rtlCol="0">
            <a:spAutoFit/>
          </a:bodyPr>
          <a:lstStyle/>
          <a:p>
            <a:r>
              <a:rPr lang="en-US" sz="4000" dirty="0">
                <a:solidFill>
                  <a:srgbClr val="7030A0"/>
                </a:solidFill>
              </a:rPr>
              <a:t>Unfortunately … NOT!</a:t>
            </a:r>
          </a:p>
        </p:txBody>
      </p:sp>
      <p:grpSp>
        <p:nvGrpSpPr>
          <p:cNvPr id="14" name="Group 13"/>
          <p:cNvGrpSpPr/>
          <p:nvPr/>
        </p:nvGrpSpPr>
        <p:grpSpPr>
          <a:xfrm>
            <a:off x="-1" y="1418966"/>
            <a:ext cx="9144001" cy="3602718"/>
            <a:chOff x="-1" y="1418966"/>
            <a:chExt cx="9144001" cy="3602718"/>
          </a:xfrm>
        </p:grpSpPr>
        <p:pic>
          <p:nvPicPr>
            <p:cNvPr id="5" name="Picture 4"/>
            <p:cNvPicPr>
              <a:picLocks noChangeAspect="1"/>
            </p:cNvPicPr>
            <p:nvPr/>
          </p:nvPicPr>
          <p:blipFill rotWithShape="1">
            <a:blip r:embed="rId3" cstate="print">
              <a:clrChange>
                <a:clrFrom>
                  <a:srgbClr val="FFFEF9"/>
                </a:clrFrom>
                <a:clrTo>
                  <a:srgbClr val="FFFEF9">
                    <a:alpha val="0"/>
                  </a:srgbClr>
                </a:clrTo>
              </a:clrChange>
              <a:extLst>
                <a:ext uri="{28A0092B-C50C-407E-A947-70E740481C1C}">
                  <a14:useLocalDpi xmlns:a14="http://schemas.microsoft.com/office/drawing/2010/main" val="0"/>
                </a:ext>
              </a:extLst>
            </a:blip>
            <a:srcRect l="3831" t="24444" r="26508" b="23279"/>
            <a:stretch/>
          </p:blipFill>
          <p:spPr>
            <a:xfrm>
              <a:off x="-1" y="1418966"/>
              <a:ext cx="4777287" cy="3585125"/>
            </a:xfrm>
            <a:prstGeom prst="rect">
              <a:avLst/>
            </a:prstGeom>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77"/>
            <a:stretch/>
          </p:blipFill>
          <p:spPr bwMode="auto">
            <a:xfrm flipH="1">
              <a:off x="4474029" y="1437109"/>
              <a:ext cx="4669971"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985720">
              <a:off x="5214505" y="1785748"/>
              <a:ext cx="2323117" cy="2293256"/>
            </a:xfrm>
            <a:prstGeom prst="rect">
              <a:avLst/>
            </a:prstGeom>
          </p:spPr>
        </p:pic>
        <p:pic>
          <p:nvPicPr>
            <p:cNvPr id="18" name="Pictur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410569">
              <a:off x="1647821" y="1842286"/>
              <a:ext cx="2323117" cy="2293256"/>
            </a:xfrm>
            <a:prstGeom prst="rect">
              <a:avLst/>
            </a:prstGeom>
          </p:spPr>
        </p:pic>
      </p:grpSp>
      <p:sp>
        <p:nvSpPr>
          <p:cNvPr id="7" name="Title 6"/>
          <p:cNvSpPr>
            <a:spLocks noGrp="1"/>
          </p:cNvSpPr>
          <p:nvPr>
            <p:ph type="title"/>
          </p:nvPr>
        </p:nvSpPr>
        <p:spPr>
          <a:xfrm>
            <a:off x="-7257" y="-2"/>
            <a:ext cx="9144000" cy="1447801"/>
          </a:xfrm>
        </p:spPr>
        <p:txBody>
          <a:bodyPr/>
          <a:lstStyle/>
          <a:p>
            <a:r>
              <a:rPr lang="en-US" sz="4000" dirty="0">
                <a:solidFill>
                  <a:schemeClr val="tx1"/>
                </a:solidFill>
              </a:rPr>
              <a:t>“A balanced diet is a cookie in</a:t>
            </a:r>
            <a:br>
              <a:rPr lang="en-US" sz="4000" dirty="0">
                <a:solidFill>
                  <a:schemeClr val="tx1"/>
                </a:solidFill>
              </a:rPr>
            </a:br>
            <a:r>
              <a:rPr lang="en-US" sz="4000" dirty="0">
                <a:solidFill>
                  <a:schemeClr val="tx1"/>
                </a:solidFill>
              </a:rPr>
              <a:t>each hand”   </a:t>
            </a:r>
            <a:r>
              <a:rPr lang="en-US" sz="2400" dirty="0">
                <a:solidFill>
                  <a:schemeClr val="tx1"/>
                </a:solidFill>
              </a:rPr>
              <a:t>~Author unknown </a:t>
            </a:r>
            <a:endParaRPr lang="en-US" sz="4000" dirty="0">
              <a:solidFill>
                <a:schemeClr val="tx1"/>
              </a:solidFill>
            </a:endParaRPr>
          </a:p>
        </p:txBody>
      </p:sp>
    </p:spTree>
    <p:extLst>
      <p:ext uri="{BB962C8B-B14F-4D97-AF65-F5344CB8AC3E}">
        <p14:creationId xmlns:p14="http://schemas.microsoft.com/office/powerpoint/2010/main" val="114054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656"/>
          <a:stretch/>
        </p:blipFill>
        <p:spPr>
          <a:xfrm>
            <a:off x="1393723" y="1219200"/>
            <a:ext cx="6313692" cy="5587320"/>
          </a:xfrm>
          <a:prstGeom prst="rect">
            <a:avLst/>
          </a:prstGeom>
        </p:spPr>
      </p:pic>
      <p:sp>
        <p:nvSpPr>
          <p:cNvPr id="14344" name="Rectangle 8"/>
          <p:cNvSpPr>
            <a:spLocks noGrp="1" noChangeArrowheads="1"/>
          </p:cNvSpPr>
          <p:nvPr>
            <p:ph type="title"/>
          </p:nvPr>
        </p:nvSpPr>
        <p:spPr>
          <a:xfrm>
            <a:off x="0" y="0"/>
            <a:ext cx="9144000" cy="1295400"/>
          </a:xfrm>
        </p:spPr>
        <p:txBody>
          <a:bodyPr>
            <a:normAutofit fontScale="90000"/>
          </a:bodyPr>
          <a:lstStyle/>
          <a:p>
            <a:pPr algn="ctr" eaLnBrk="1" hangingPunct="1"/>
            <a:r>
              <a:rPr lang="en-US" sz="4000" dirty="0" err="1">
                <a:solidFill>
                  <a:schemeClr val="tx1"/>
                </a:solidFill>
              </a:rPr>
              <a:t>MyPlate</a:t>
            </a:r>
            <a:r>
              <a:rPr lang="en-US" sz="4000" dirty="0">
                <a:solidFill>
                  <a:schemeClr val="tx1"/>
                </a:solidFill>
              </a:rPr>
              <a:t> gives guidelines</a:t>
            </a:r>
            <a:br>
              <a:rPr lang="en-US" sz="4000" dirty="0">
                <a:solidFill>
                  <a:schemeClr val="tx1"/>
                </a:solidFill>
              </a:rPr>
            </a:br>
            <a:r>
              <a:rPr lang="en-US" sz="4000" dirty="0">
                <a:solidFill>
                  <a:schemeClr val="tx1"/>
                </a:solidFill>
              </a:rPr>
              <a:t>for foods and amounts </a:t>
            </a:r>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39254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656"/>
          <a:stretch/>
        </p:blipFill>
        <p:spPr>
          <a:xfrm>
            <a:off x="2402512" y="1676400"/>
            <a:ext cx="4389551" cy="3884547"/>
          </a:xfrm>
          <a:prstGeom prst="rect">
            <a:avLst/>
          </a:prstGeom>
        </p:spPr>
      </p:pic>
      <p:sp>
        <p:nvSpPr>
          <p:cNvPr id="9" name="Rectangle 8"/>
          <p:cNvSpPr>
            <a:spLocks noGrp="1" noChangeArrowheads="1"/>
          </p:cNvSpPr>
          <p:nvPr>
            <p:ph type="title"/>
          </p:nvPr>
        </p:nvSpPr>
        <p:spPr>
          <a:xfrm>
            <a:off x="0" y="0"/>
            <a:ext cx="9144000" cy="990600"/>
          </a:xfrm>
        </p:spPr>
        <p:txBody>
          <a:bodyPr>
            <a:normAutofit/>
          </a:bodyPr>
          <a:lstStyle/>
          <a:p>
            <a:r>
              <a:rPr lang="en-US" sz="2800" b="1" dirty="0">
                <a:solidFill>
                  <a:schemeClr val="tx1"/>
                </a:solidFill>
              </a:rPr>
              <a:t>Do you know what foods and what amounts are best for YOU?</a:t>
            </a:r>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 name="TextBox 2"/>
          <p:cNvSpPr txBox="1"/>
          <p:nvPr/>
        </p:nvSpPr>
        <p:spPr>
          <a:xfrm>
            <a:off x="613569" y="1277257"/>
            <a:ext cx="3937000" cy="954107"/>
          </a:xfrm>
          <a:prstGeom prst="rect">
            <a:avLst/>
          </a:prstGeom>
          <a:noFill/>
        </p:spPr>
        <p:txBody>
          <a:bodyPr wrap="square" rtlCol="0">
            <a:spAutoFit/>
          </a:bodyPr>
          <a:lstStyle/>
          <a:p>
            <a:pPr algn="l"/>
            <a:br>
              <a:rPr lang="en-US" sz="2800" dirty="0">
                <a:solidFill>
                  <a:schemeClr val="tx1"/>
                </a:solidFill>
              </a:rPr>
            </a:br>
            <a:endParaRPr lang="en-US" sz="2800" dirty="0">
              <a:solidFill>
                <a:schemeClr val="tx1"/>
              </a:solidFill>
            </a:endParaRPr>
          </a:p>
        </p:txBody>
      </p:sp>
    </p:spTree>
    <p:extLst>
      <p:ext uri="{BB962C8B-B14F-4D97-AF65-F5344CB8AC3E}">
        <p14:creationId xmlns:p14="http://schemas.microsoft.com/office/powerpoint/2010/main" val="32589143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685232"/>
            <a:ext cx="3352800" cy="3487535"/>
          </a:xfrm>
        </p:spPr>
      </p:pic>
      <p:sp>
        <p:nvSpPr>
          <p:cNvPr id="4" name="Content Placeholder 3"/>
          <p:cNvSpPr>
            <a:spLocks noGrp="1"/>
          </p:cNvSpPr>
          <p:nvPr>
            <p:ph sz="half" idx="2"/>
          </p:nvPr>
        </p:nvSpPr>
        <p:spPr/>
        <p:txBody>
          <a:bodyPr/>
          <a:lstStyle/>
          <a:p>
            <a:r>
              <a:rPr lang="en-US" dirty="0">
                <a:solidFill>
                  <a:schemeClr val="tx1"/>
                </a:solidFill>
              </a:rPr>
              <a:t>For a personalized plan for YOUR calorie level, based on </a:t>
            </a:r>
            <a:r>
              <a:rPr lang="en-US" dirty="0">
                <a:solidFill>
                  <a:srgbClr val="7030A0"/>
                </a:solidFill>
              </a:rPr>
              <a:t>age, gender, height/weight,</a:t>
            </a:r>
            <a:r>
              <a:rPr lang="en-US" dirty="0">
                <a:solidFill>
                  <a:srgbClr val="C00000"/>
                </a:solidFill>
              </a:rPr>
              <a:t> </a:t>
            </a:r>
            <a:r>
              <a:rPr lang="en-US" dirty="0">
                <a:solidFill>
                  <a:schemeClr val="tx1"/>
                </a:solidFill>
              </a:rPr>
              <a:t>and </a:t>
            </a:r>
            <a:r>
              <a:rPr lang="en-US" dirty="0">
                <a:solidFill>
                  <a:srgbClr val="7030A0"/>
                </a:solidFill>
              </a:rPr>
              <a:t>activity level </a:t>
            </a:r>
            <a:r>
              <a:rPr lang="en-US" dirty="0">
                <a:solidFill>
                  <a:schemeClr val="tx1"/>
                </a:solidFill>
              </a:rPr>
              <a:t>— and for </a:t>
            </a:r>
            <a:r>
              <a:rPr lang="en-US" dirty="0">
                <a:solidFill>
                  <a:srgbClr val="7030A0"/>
                </a:solidFill>
              </a:rPr>
              <a:t>ages 2 through 18 </a:t>
            </a:r>
            <a:r>
              <a:rPr lang="en-US" dirty="0">
                <a:solidFill>
                  <a:schemeClr val="tx1"/>
                </a:solidFill>
              </a:rPr>
              <a:t>— visit </a:t>
            </a:r>
            <a:r>
              <a:rPr lang="en-US" dirty="0">
                <a:solidFill>
                  <a:schemeClr val="tx1"/>
                </a:solidFill>
                <a:hlinkClick r:id="rId3">
                  <a:extLst>
                    <a:ext uri="{A12FA001-AC4F-418D-AE19-62706E023703}">
                      <ahyp:hlinkClr xmlns:ahyp="http://schemas.microsoft.com/office/drawing/2018/hyperlinkcolor" val="tx"/>
                    </a:ext>
                  </a:extLst>
                </a:hlinkClick>
              </a:rPr>
              <a:t>www.choosemyplate.gov/myplate/index.aspx</a:t>
            </a:r>
            <a:r>
              <a:rPr lang="en-US" dirty="0">
                <a:solidFill>
                  <a:schemeClr val="tx1"/>
                </a:solidFill>
              </a:rPr>
              <a:t> </a:t>
            </a:r>
          </a:p>
          <a:p>
            <a:endParaRPr lang="en-US" dirty="0"/>
          </a:p>
        </p:txBody>
      </p:sp>
    </p:spTree>
    <p:extLst>
      <p:ext uri="{BB962C8B-B14F-4D97-AF65-F5344CB8AC3E}">
        <p14:creationId xmlns:p14="http://schemas.microsoft.com/office/powerpoint/2010/main" val="318305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a:xfrm>
            <a:off x="0" y="0"/>
            <a:ext cx="9144000" cy="990600"/>
          </a:xfrm>
        </p:spPr>
        <p:txBody>
          <a:bodyPr/>
          <a:lstStyle/>
          <a:p>
            <a:pPr eaLnBrk="1" hangingPunct="1"/>
            <a:r>
              <a:rPr lang="en-US" sz="5400" dirty="0">
                <a:solidFill>
                  <a:schemeClr val="tx1"/>
                </a:solidFill>
              </a:rPr>
              <a:t>Grains</a:t>
            </a:r>
          </a:p>
        </p:txBody>
      </p:sp>
      <p:sp>
        <p:nvSpPr>
          <p:cNvPr id="6" name="Text Placeholder 5"/>
          <p:cNvSpPr>
            <a:spLocks noGrp="1"/>
          </p:cNvSpPr>
          <p:nvPr>
            <p:ph type="body" sz="half" idx="2"/>
          </p:nvPr>
        </p:nvSpPr>
        <p:spPr>
          <a:xfrm>
            <a:off x="457200" y="2631848"/>
            <a:ext cx="3758520" cy="1603829"/>
          </a:xfrm>
        </p:spPr>
        <p:txBody>
          <a:bodyPr/>
          <a:lstStyle/>
          <a:p>
            <a:pPr marL="0" indent="0">
              <a:buNone/>
            </a:pPr>
            <a:r>
              <a:rPr lang="en-US" sz="3600" dirty="0"/>
              <a:t>Eat 6 “ounce-</a:t>
            </a:r>
            <a:br>
              <a:rPr lang="en-US" sz="3600" dirty="0"/>
            </a:br>
            <a:r>
              <a:rPr lang="en-US" sz="3600" dirty="0"/>
              <a:t>equivalents.” </a:t>
            </a:r>
            <a:r>
              <a:rPr lang="en-US" sz="3600" dirty="0">
                <a:solidFill>
                  <a:schemeClr val="tx1"/>
                </a:solidFill>
              </a:rPr>
              <a:t>*</a:t>
            </a:r>
          </a:p>
          <a:p>
            <a:endParaRPr lang="en-US" b="0" dirty="0"/>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447800"/>
            <a:ext cx="4592638" cy="4175126"/>
          </a:xfrm>
          <a:prstGeom prst="rect">
            <a:avLst/>
          </a:prstGeom>
        </p:spPr>
      </p:pic>
      <p:sp>
        <p:nvSpPr>
          <p:cNvPr id="3" name="TextBox 2"/>
          <p:cNvSpPr txBox="1"/>
          <p:nvPr/>
        </p:nvSpPr>
        <p:spPr>
          <a:xfrm>
            <a:off x="566738" y="6073914"/>
            <a:ext cx="7967662" cy="707886"/>
          </a:xfrm>
          <a:prstGeom prst="rect">
            <a:avLst/>
          </a:prstGeom>
          <a:noFill/>
        </p:spPr>
        <p:txBody>
          <a:bodyPr wrap="square" rtlCol="0">
            <a:spAutoFit/>
          </a:bodyPr>
          <a:lstStyle/>
          <a:p>
            <a:pPr algn="l"/>
            <a:r>
              <a:rPr lang="en-US" sz="2000" dirty="0"/>
              <a:t>*</a:t>
            </a:r>
            <a:r>
              <a:rPr lang="en-US" sz="2000" dirty="0">
                <a:solidFill>
                  <a:srgbClr val="C00000"/>
                </a:solidFill>
              </a:rPr>
              <a:t> </a:t>
            </a:r>
            <a:r>
              <a:rPr lang="en-US" sz="2000" b="0" dirty="0">
                <a:solidFill>
                  <a:schemeClr val="tx1"/>
                </a:solidFill>
              </a:rPr>
              <a:t>Based on a 2,000 - calorie daily food pattern for ages 19 and over; </a:t>
            </a:r>
            <a:br>
              <a:rPr lang="en-US" sz="2000" b="0" dirty="0">
                <a:solidFill>
                  <a:schemeClr val="tx1"/>
                </a:solidFill>
              </a:rPr>
            </a:br>
            <a:r>
              <a:rPr lang="en-US" sz="2000" b="0" dirty="0">
                <a:solidFill>
                  <a:schemeClr val="tx1"/>
                </a:solidFill>
              </a:rPr>
              <a:t>  amounts may vary depending on your calorie needs</a:t>
            </a:r>
          </a:p>
        </p:txBody>
      </p:sp>
    </p:spTree>
    <p:extLst>
      <p:ext uri="{BB962C8B-B14F-4D97-AF65-F5344CB8AC3E}">
        <p14:creationId xmlns:p14="http://schemas.microsoft.com/office/powerpoint/2010/main" val="201137773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6.0&quot;&gt;&lt;object type=&quot;1&quot; unique_id=&quot;10001&quot;&gt;&lt;object type=&quot;8&quot; unique_id=&quot;10002&quot;&gt;&lt;/object&gt;&lt;object type=&quot;2&quot; unique_id=&quot;10003&quot;&gt;&lt;object type=&quot;3&quot; unique_id=&quot;10148&quot;&gt;&lt;property id=&quot;20148&quot; value=&quot;5&quot;/&gt;&lt;property id=&quot;20300&quot; value=&quot;Slide 98&quot;/&gt;&lt;property id=&quot;20307&quot; value=&quot;400&quot;/&gt;&lt;/object&gt;&lt;object type=&quot;3&quot; unique_id=&quot;15287&quot;&gt;&lt;property id=&quot;20148&quot; value=&quot;5&quot;/&gt;&lt;property id=&quot;20300&quot; value=&quot;Slide 97 - &amp;quot;Resources used&amp;quot;&quot;/&gt;&lt;property id=&quot;20307&quot; value=&quot;401&quot;/&gt;&lt;/object&gt;&lt;object type=&quot;3&quot; unique_id=&quot;30556&quot;&gt;&lt;property id=&quot;20148&quot; value=&quot;5&quot;/&gt;&lt;property id=&quot;20300&quot; value=&quot;Slide 2&quot;/&gt;&lt;property id=&quot;20307&quot; value=&quot;476&quot;/&gt;&lt;/object&gt;&lt;object type=&quot;3&quot; unique_id=&quot;34861&quot;&gt;&lt;property id=&quot;20148&quot; value=&quot;5&quot;/&gt;&lt;property id=&quot;20300&quot; value=&quot;Slide 1&quot;/&gt;&lt;property id=&quot;20307&quot; value=&quot;677&quot;/&gt;&lt;/object&gt;&lt;object type=&quot;3&quot; unique_id=&quot;34863&quot;&gt;&lt;property id=&quot;20148&quot; value=&quot;5&quot;/&gt;&lt;property id=&quot;20300&quot; value=&quot;Slide 3 - &amp;quot;Spending your “calorie salary”&amp;quot;&quot;/&gt;&lt;property id=&quot;20307&quot; value=&quot;668&quot;/&gt;&lt;/object&gt;&lt;object type=&quot;3&quot; unique_id=&quot;34864&quot;&gt;&lt;property id=&quot;20148&quot; value=&quot;5&quot;/&gt;&lt;property id=&quot;20300&quot; value=&quot;Slide 4 - &amp;quot;5 budgeting  $teps&amp;quot;&quot;/&gt;&lt;property id=&quot;20307&quot; value=&quot;576&quot;/&gt;&lt;/object&gt;&lt;object type=&quot;3&quot; unique_id=&quot;34865&quot;&gt;&lt;property id=&quot;20148&quot; value=&quot;5&quot;/&gt;&lt;property id=&quot;20300&quot; value=&quot;Slide 5 - &amp;quot;5 budgeting  $teps&amp;quot;&quot;/&gt;&lt;property id=&quot;20307&quot; value=&quot;692&quot;/&gt;&lt;/object&gt;&lt;object type=&quot;3&quot; unique_id=&quot;34866&quot;&gt;&lt;property id=&quot;20148&quot; value=&quot;5&quot;/&gt;&lt;property id=&quot;20300&quot; value=&quot;Slide 6 - &amp;quot;Stay within your budget&amp;quot;&quot;/&gt;&lt;property id=&quot;20307&quot; value=&quot;669&quot;/&gt;&lt;/object&gt;&lt;object type=&quot;3&quot; unique_id=&quot;34867&quot;&gt;&lt;property id=&quot;20148&quot; value=&quot;5&quot;/&gt;&lt;property id=&quot;20300&quot; value=&quot;Slide 7 - &amp;quot;Enjoy — but eat less! &amp;quot;&quot;/&gt;&lt;property id=&quot;20307&quot; value=&quot;670&quot;/&gt;&lt;/object&gt;&lt;object type=&quot;3&quot; unique_id=&quot;34868&quot;&gt;&lt;property id=&quot;20148&quot; value=&quot;5&quot;/&gt;&lt;property id=&quot;20300&quot; value=&quot;Slide 8 - &amp;quot;Example of 100 calories&amp;quot;&quot;/&gt;&lt;property id=&quot;20307&quot; value=&quot;671&quot;/&gt;&lt;/object&gt;&lt;object type=&quot;3&quot; unique_id=&quot;34869&quot;&gt;&lt;property id=&quot;20148&quot; value=&quot;5&quot;/&gt;&lt;property id=&quot;20300&quot; value=&quot;Slide 9 - &amp;quot;Example of 100 calories&amp;quot;&quot;/&gt;&lt;property id=&quot;20307&quot; value=&quot;672&quot;/&gt;&lt;/object&gt;&lt;object type=&quot;3&quot; unique_id=&quot;34870&quot;&gt;&lt;property id=&quot;20148&quot; value=&quot;5&quot;/&gt;&lt;property id=&quot;20300&quot; value=&quot;Slide 10 - &amp;quot;Example of 100 calories&amp;quot;&quot;/&gt;&lt;property id=&quot;20307&quot; value=&quot;673&quot;/&gt;&lt;/object&gt;&lt;object type=&quot;3&quot; unique_id=&quot;34871&quot;&gt;&lt;property id=&quot;20148&quot; value=&quot;5&quot;/&gt;&lt;property id=&quot;20300&quot; value=&quot;Slide 11 - &amp;quot;Balance food calories &amp;#x0D;&amp;#x0A;with physical activity level&amp;quot;&quot;/&gt;&lt;property id=&quot;20307&quot; value=&quot;584&quot;/&gt;&lt;/object&gt;&lt;object type=&quot;3&quot; unique_id=&quot;34872&quot;&gt;&lt;property id=&quot;20148&quot; value=&quot;5&quot;/&gt;&lt;property id=&quot;20300&quot; value=&quot;Slide 12&quot;/&gt;&lt;property id=&quot;20307&quot; value=&quot;684&quot;/&gt;&lt;/object&gt;&lt;object type=&quot;3&quot; unique_id=&quot;34873&quot;&gt;&lt;property id=&quot;20148&quot; value=&quot;5&quot;/&gt;&lt;property id=&quot;20300&quot; value=&quot;Slide 13&quot;/&gt;&lt;property id=&quot;20307&quot; value=&quot;685&quot;/&gt;&lt;/object&gt;&lt;object type=&quot;3&quot; unique_id=&quot;34874&quot;&gt;&lt;property id=&quot;20148&quot; value=&quot;5&quot;/&gt;&lt;property id=&quot;20300&quot; value=&quot;Slide 14 - &amp;quot;Physical activity recommended for MOST days of week &amp;quot;&quot;/&gt;&lt;property id=&quot;20307&quot; value=&quot;585&quot;/&gt;&lt;/object&gt;&lt;object type=&quot;3&quot; unique_id=&quot;34875&quot;&gt;&lt;property id=&quot;20148&quot; value=&quot;5&quot;/&gt;&lt;property id=&quot;20300&quot; value=&quot;Slide 15 - &amp;quot;Ways to increase physical activity&amp;quot;&quot;/&gt;&lt;property id=&quot;20307&quot; value=&quot;588&quot;/&gt;&lt;/object&gt;&lt;object type=&quot;3&quot; unique_id=&quot;34876&quot;&gt;&lt;property id=&quot;20148&quot; value=&quot;5&quot;/&gt;&lt;property id=&quot;20300&quot; value=&quot;Slide 16 - &amp;quot;Ways to increase physical activity&amp;quot;&quot;/&gt;&lt;property id=&quot;20307&quot; value=&quot;589&quot;/&gt;&lt;/object&gt;&lt;object type=&quot;3&quot; unique_id=&quot;34877&quot;&gt;&lt;property id=&quot;20148&quot; value=&quot;5&quot;/&gt;&lt;property id=&quot;20300&quot; value=&quot;Slide 17 - &amp;quot;Ways to increase physical activity&amp;quot;&quot;/&gt;&lt;property id=&quot;20307&quot; value=&quot;680&quot;/&gt;&lt;/object&gt;&lt;object type=&quot;3&quot; unique_id=&quot;34878&quot;&gt;&lt;property id=&quot;20148&quot; value=&quot;5&quot;/&gt;&lt;property id=&quot;20300&quot; value=&quot;Slide 18 - &amp;quot;Ways to increase physical activity&amp;quot;&quot;/&gt;&lt;property id=&quot;20307&quot; value=&quot;590&quot;/&gt;&lt;/object&gt;&lt;object type=&quot;3&quot; unique_id=&quot;34879&quot;&gt;&lt;property id=&quot;20148&quot; value=&quot;5&quot;/&gt;&lt;property id=&quot;20300&quot; value=&quot;Slide 19 - &amp;quot;Most important – have fun &amp;#x0D;&amp;#x0A;while being active! &amp;quot;&quot;/&gt;&lt;property id=&quot;20307&quot; value=&quot;591&quot;/&gt;&lt;/object&gt;&lt;object type=&quot;3&quot; unique_id=&quot;34881&quot;&gt;&lt;property id=&quot;20148&quot; value=&quot;5&quot;/&gt;&lt;property id=&quot;20300&quot; value=&quot;Slide 29 - &amp;quot;5 budgeting  $teps&amp;quot;&quot;/&gt;&lt;property id=&quot;20307&quot; value=&quot;693&quot;/&gt;&lt;/object&gt;&lt;object type=&quot;3&quot; unique_id=&quot;34882&quot;&gt;&lt;property id=&quot;20148&quot; value=&quot;5&quot;/&gt;&lt;property id=&quot;20300&quot; value=&quot;Slide 31&quot;/&gt;&lt;property id=&quot;20307&quot; value=&quot;675&quot;/&gt;&lt;/object&gt;&lt;object type=&quot;3&quot; unique_id=&quot;34883&quot;&gt;&lt;property id=&quot;20148&quot; value=&quot;5&quot;/&gt;&lt;property id=&quot;20300&quot; value=&quot;Slide 30&quot;/&gt;&lt;property id=&quot;20307&quot; value=&quot;674&quot;/&gt;&lt;/object&gt;&lt;object type=&quot;3&quot; unique_id=&quot;34884&quot;&gt;&lt;property id=&quot;20148&quot; value=&quot;5&quot;/&gt;&lt;property id=&quot;20300&quot; value=&quot;Slide 32&quot;/&gt;&lt;property id=&quot;20307&quot; value=&quot;681&quot;/&gt;&lt;/object&gt;&lt;object type=&quot;3&quot; unique_id=&quot;34885&quot;&gt;&lt;property id=&quot;20148&quot; value=&quot;5&quot;/&gt;&lt;property id=&quot;20300&quot; value=&quot;Slide 33&quot;/&gt;&lt;property id=&quot;20307&quot; value=&quot;682&quot;/&gt;&lt;/object&gt;&lt;object type=&quot;3&quot; unique_id=&quot;34886&quot;&gt;&lt;property id=&quot;20148&quot; value=&quot;5&quot;/&gt;&lt;property id=&quot;20300&quot; value=&quot;Slide 34 - &amp;quot;Nutrient-dense vs. &amp;#x0D;&amp;#x0A;not nutrient-dense&amp;quot;&quot;/&gt;&lt;property id=&quot;20307&quot; value=&quot;683&quot;/&gt;&lt;/object&gt;&lt;object type=&quot;3&quot; unique_id=&quot;34888&quot;&gt;&lt;property id=&quot;20148&quot; value=&quot;5&quot;/&gt;&lt;property id=&quot;20300&quot; value=&quot;Slide 21&quot;/&gt;&lt;property id=&quot;20307&quot; value=&quot;594&quot;/&gt;&lt;/object&gt;&lt;object type=&quot;3&quot; unique_id=&quot;34889&quot;&gt;&lt;property id=&quot;20148&quot; value=&quot;5&quot;/&gt;&lt;property id=&quot;20300&quot; value=&quot;Slide 22&quot;/&gt;&lt;property id=&quot;20307&quot; value=&quot;595&quot;/&gt;&lt;/object&gt;&lt;object type=&quot;3&quot; unique_id=&quot;34890&quot;&gt;&lt;property id=&quot;20148&quot; value=&quot;5&quot;/&gt;&lt;property id=&quot;20300&quot; value=&quot;Slide 23&quot;/&gt;&lt;property id=&quot;20307&quot; value=&quot;694&quot;/&gt;&lt;/object&gt;&lt;object type=&quot;3&quot; unique_id=&quot;34891&quot;&gt;&lt;property id=&quot;20148&quot; value=&quot;5&quot;/&gt;&lt;property id=&quot;20300&quot; value=&quot;Slide 24 - &amp;quot;Healthy diets may help eliminate/reduce cost of medications* for some people&amp;quot;&quot;/&gt;&lt;property id=&quot;20307&quot; value=&quot;596&quot;/&gt;&lt;/object&gt;&lt;object type=&quot;3&quot; unique_id=&quot;34892&quot;&gt;&lt;property id=&quot;20148&quot; value=&quot;5&quot;/&gt;&lt;property id=&quot;20300&quot; value=&quot;Slide 25 - &amp;quot;Average cost of medications/month*&amp;quot;&quot;/&gt;&lt;property id=&quot;20307&quot; value=&quot;696&quot;/&gt;&lt;/object&gt;&lt;object type=&quot;3&quot; unique_id=&quot;34893&quot;&gt;&lt;property id=&quot;20148&quot; value=&quot;5&quot;/&gt;&lt;property id=&quot;20300&quot; value=&quot;Slide 26 - &amp;quot;Average cost of medications/month*&amp;quot;&quot;/&gt;&lt;property id=&quot;20307&quot; value=&quot;697&quot;/&gt;&lt;/object&gt;&lt;object type=&quot;3&quot; unique_id=&quot;34894&quot;&gt;&lt;property id=&quot;20148&quot; value=&quot;5&quot;/&gt;&lt;property id=&quot;20300&quot; value=&quot;Slide 27 - &amp;quot;“Pills” vs. food: Ever see side&amp;#x0D;&amp;#x0A; effects listed on a food label?&amp;quot;&quot;/&gt;&lt;property id=&quot;20307&quot; value=&quot;597&quot;/&gt;&lt;/object&gt;&lt;object type=&quot;3&quot; unique_id=&quot;34895&quot;&gt;&lt;property id=&quot;20148&quot; value=&quot;5&quot;/&gt;&lt;property id=&quot;20300&quot; value=&quot;Slide 28 - &amp;quot;And … food tastes better than pills!&amp;quot;&quot;/&gt;&lt;property id=&quot;20307&quot; value=&quot;686&quot;/&gt;&lt;/object&gt;&lt;object type=&quot;3&quot; unique_id=&quot;34896&quot;&gt;&lt;property id=&quot;20148&quot; value=&quot;5&quot;/&gt;&lt;property id=&quot;20300&quot; value=&quot;Slide 35 - &amp;quot;Supplements vs. food&amp;quot;&quot;/&gt;&lt;property id=&quot;20307&quot; value=&quot;598&quot;/&gt;&lt;/object&gt;&lt;object type=&quot;3&quot; unique_id=&quot;34897&quot;&gt;&lt;property id=&quot;20148&quot; value=&quot;5&quot;/&gt;&lt;property id=&quot;20300&quot; value=&quot;Slide 36 - &amp;quot;     No single superhero food&amp;quot;&quot;/&gt;&lt;property id=&quot;20307&quot; value=&quot;687&quot;/&gt;&lt;/object&gt;&lt;object type=&quot;3&quot; unique_id=&quot;34898&quot;&gt;&lt;property id=&quot;20148&quot; value=&quot;5&quot;/&gt;&lt;property id=&quot;20300&quot; value=&quot;Slide 37 - &amp;quot;Overall dietary patterns important&amp;quot;&quot;/&gt;&lt;property id=&quot;20307&quot; value=&quot;600&quot;/&gt;&lt;/object&gt;&lt;object type=&quot;3&quot; unique_id=&quot;34899&quot;&gt;&lt;property id=&quot;20148&quot; value=&quot;5&quot;/&gt;&lt;property id=&quot;20300&quot; value=&quot;Slide 38 - &amp;quot;Importance of total diet&amp;quot;&quot;/&gt;&lt;property id=&quot;20307&quot; value=&quot;601&quot;/&gt;&lt;/object&gt;&lt;object type=&quot;3&quot; unique_id=&quot;34900&quot;&gt;&lt;property id=&quot;20148&quot; value=&quot;5&quot;/&gt;&lt;property id=&quot;20300&quot; value=&quot;Slide 39&quot;/&gt;&lt;property id=&quot;20307&quot; value=&quot;602&quot;/&gt;&lt;/object&gt;&lt;object type=&quot;3&quot; unique_id=&quot;34901&quot;&gt;&lt;property id=&quot;20148&quot; value=&quot;5&quot;/&gt;&lt;property id=&quot;20300&quot; value=&quot;Slide 40&quot;/&gt;&lt;property id=&quot;20307&quot; value=&quot;603&quot;/&gt;&lt;/object&gt;&lt;object type=&quot;3&quot; unique_id=&quot;34902&quot;&gt;&lt;property id=&quot;20148&quot; value=&quot;5&quot;/&gt;&lt;property id=&quot;20300&quot; value=&quot;Slide 41 - &amp;quot;Could you afford to care for&amp;#x0D;&amp;#x0A; your car like you do your body?&amp;quot;&quot;/&gt;&lt;property id=&quot;20307&quot; value=&quot;604&quot;/&gt;&lt;/object&gt;&lt;object type=&quot;3&quot; unique_id=&quot;34903&quot;&gt;&lt;property id=&quot;20148&quot; value=&quot;5&quot;/&gt;&lt;property id=&quot;20300&quot; value=&quot;Slide 42 - &amp;quot;Plus … you can replace a&amp;#x0D;&amp;#x0A; car with a new model! &amp;quot;&quot;/&gt;&lt;property id=&quot;20307&quot; value=&quot;605&quot;/&gt;&lt;/object&gt;&lt;object type=&quot;3&quot; unique_id=&quot;34904&quot;&gt;&lt;property id=&quot;20148&quot; value=&quot;5&quot;/&gt;&lt;property id=&quot;20300&quot; value=&quot;Slide 43 - &amp;quot;Can you eliminate some &amp;#x0D;&amp;#x0A;foods from your budget?  &amp;quot;&quot;/&gt;&lt;property id=&quot;20307&quot; value=&quot;606&quot;/&gt;&lt;/object&gt;&lt;object type=&quot;3&quot; unique_id=&quot;34905&quot;&gt;&lt;property id=&quot;20148&quot; value=&quot;5&quot;/&gt;&lt;property id=&quot;20300&quot; value=&quot;Slide 44 - &amp;quot;A great-looking car with a bad engine offers little value if it …&amp;quot;&quot;/&gt;&lt;property id=&quot;20307&quot; value=&quot;691&quot;/&gt;&lt;/object&gt;&lt;object type=&quot;3&quot; unique_id=&quot;34906&quot;&gt;&lt;property id=&quot;20148&quot; value=&quot;5&quot;/&gt;&lt;property id=&quot;20300&quot; value=&quot;Slide 45&quot;/&gt;&lt;property id=&quot;20307&quot; value=&quot;609&quot;/&gt;&lt;/object&gt;&lt;object type=&quot;3&quot; unique_id=&quot;34907&quot;&gt;&lt;property id=&quot;20148&quot; value=&quot;5&quot;/&gt;&lt;property id=&quot;20300&quot; value=&quot;Slide 46 - &amp;quot;Make certain you get enough &amp;#x0D;&amp;#x0A;of these food groups&amp;quot;&quot;/&gt;&lt;property id=&quot;20307&quot; value=&quot;610&quot;/&gt;&lt;/object&gt;&lt;object type=&quot;3&quot; unique_id=&quot;34908&quot;&gt;&lt;property id=&quot;20148&quot; value=&quot;5&quot;/&gt;&lt;property id=&quot;20300&quot; value=&quot;Slide 47&quot;/&gt;&lt;property id=&quot;20307&quot; value=&quot;688&quot;/&gt;&lt;/object&gt;&lt;object type=&quot;3&quot; unique_id=&quot;34909&quot;&gt;&lt;property id=&quot;20148&quot; value=&quot;5&quot;/&gt;&lt;property id=&quot;20300&quot; value=&quot;Slide 48&quot;/&gt;&lt;property id=&quot;20307&quot; value=&quot;619&quot;/&gt;&lt;/object&gt;&lt;object type=&quot;3&quot; unique_id=&quot;34910&quot;&gt;&lt;property id=&quot;20148&quot; value=&quot;5&quot;/&gt;&lt;property id=&quot;20300&quot; value=&quot;Slide 49 - &amp;quot;Recommendations: Grains&amp;quot;&quot;/&gt;&lt;property id=&quot;20307&quot; value=&quot;620&quot;/&gt;&lt;/object&gt;&lt;object type=&quot;3&quot; unique_id=&quot;34911&quot;&gt;&lt;property id=&quot;20148&quot; value=&quot;5&quot;/&gt;&lt;property id=&quot;20300&quot; value=&quot;Slide 50 - &amp;quot;       Definition: 1 ounce-equivalent&amp;quot;&quot;/&gt;&lt;property id=&quot;20307&quot; value=&quot;621&quot;/&gt;&lt;/object&gt;&lt;object type=&quot;3&quot; unique_id=&quot;34912&quot;&gt;&lt;property id=&quot;20148&quot; value=&quot;5&quot;/&gt;&lt;property id=&quot;20300&quot; value=&quot;Slide 51 - &amp;quot;Definition: Whole grains&amp;quot;&quot;/&gt;&lt;property id=&quot;20307&quot; value=&quot;622&quot;/&gt;&lt;/object&gt;&lt;object type=&quot;3&quot; unique_id=&quot;34913&quot;&gt;&lt;property id=&quot;20148&quot; value=&quot;5&quot;/&gt;&lt;property id=&quot;20300&quot; value=&quot;Slide 52 - &amp;quot; Gains with whole grains&amp;quot;&quot;/&gt;&lt;property id=&quot;20307&quot; value=&quot;623&quot;/&gt;&lt;/object&gt;&lt;object type=&quot;3&quot; unique_id=&quot;34914&quot;&gt;&lt;property id=&quot;20148&quot; value=&quot;5&quot;/&gt;&lt;property id=&quot;20300&quot; value=&quot;Slide 53 - &amp;quot;Examples of whole grains&amp;quot;&quot;/&gt;&lt;property id=&quot;20307&quot; value=&quot;624&quot;/&gt;&lt;/object&gt;&lt;object type=&quot;3&quot; unique_id=&quot;34915&quot;&gt;&lt;property id=&quot;20148&quot; value=&quot;5&quot;/&gt;&lt;property id=&quot;20300&quot; value=&quot;Slide 54 - &amp;quot;Label reading and whole grains&amp;quot;&quot;/&gt;&lt;property id=&quot;20307&quot; value=&quot;625&quot;/&gt;&lt;/object&gt;&lt;object type=&quot;3&quot; unique_id=&quot;34916&quot;&gt;&lt;property id=&quot;20148&quot; value=&quot;5&quot;/&gt;&lt;property id=&quot;20300&quot; value=&quot;Slide 55 - &amp;quot;Which is the whole grain bread?&amp;quot;&quot;/&gt;&lt;property id=&quot;20307&quot; value=&quot;626&quot;/&gt;&lt;/object&gt;&lt;object type=&quot;3&quot; unique_id=&quot;34917&quot;&gt;&lt;property id=&quot;20148&quot; value=&quot;5&quot;/&gt;&lt;property id=&quot;20300&quot; value=&quot;Slide 56 - &amp;quot;Answer:       has WHOLE wheat as the first ingredient!&amp;quot;&quot;/&gt;&lt;property id=&quot;20307&quot; value=&quot;627&quot;/&gt;&lt;/object&gt;&lt;object type=&quot;3&quot; unique_id=&quot;34918&quot;&gt;&lt;property id=&quot;20148&quot; value=&quot;5&quot;/&gt;&lt;property id=&quot;20300&quot; value=&quot;Slide 57 - &amp;quot;Color and whole grains&amp;quot;&quot;/&gt;&lt;property id=&quot;20307&quot; value=&quot;628&quot;/&gt;&lt;/object&gt;&lt;object type=&quot;3&quot; unique_id=&quot;34919&quot;&gt;&lt;property id=&quot;20148&quot; value=&quot;5&quot;/&gt;&lt;property id=&quot;20300&quot; value=&quot;Slide 58 - &amp;quot;“Nutrition Facts” label and grains &amp;quot;&quot;/&gt;&lt;property id=&quot;20307&quot; value=&quot;629&quot;/&gt;&lt;/object&gt;&lt;object type=&quot;3&quot; unique_id=&quot;34920&quot;&gt;&lt;property id=&quot;20148&quot; value=&quot;5&quot;/&gt;&lt;property id=&quot;20300&quot; value=&quot;Slide 59 - &amp;quot;Which grain food is higher in fiber?  &amp;quot;&quot;/&gt;&lt;property id=&quot;20307&quot; value=&quot;630&quot;/&gt;&lt;/object&gt;&lt;object type=&quot;3&quot; unique_id=&quot;34921&quot;&gt;&lt;property id=&quot;20148&quot; value=&quot;5&quot;/&gt;&lt;property id=&quot;20300&quot; value=&quot;Slide 60 - &amp;quot;Answer:       with 3 grams of fiber!&amp;quot;&quot;/&gt;&lt;property id=&quot;20307&quot; value=&quot;631&quot;/&gt;&lt;/object&gt;&lt;object type=&quot;3&quot; unique_id=&quot;34922&quot;&gt;&lt;property id=&quot;20148&quot; value=&quot;5&quot;/&gt;&lt;property id=&quot;20300&quot; value=&quot;Slide 61 - &amp;quot;Watch wording on grains!&amp;quot;&quot;/&gt;&lt;property id=&quot;20307&quot; value=&quot;632&quot;/&gt;&lt;/object&gt;&lt;object type=&quot;3&quot; unique_id=&quot;34923&quot;&gt;&lt;property id=&quot;20148&quot; value=&quot;5&quot;/&gt;&lt;property id=&quot;20300&quot; value=&quot;Slide 62 - &amp;quot;Recommendations: Dairy&amp;quot;&quot;/&gt;&lt;property id=&quot;20307&quot; value=&quot;633&quot;/&gt;&lt;/object&gt;&lt;object type=&quot;3&quot; unique_id=&quot;34924&quot;&gt;&lt;property id=&quot;20148&quot; value=&quot;5&quot;/&gt;&lt;property id=&quot;20300&quot; value=&quot;Slide 63 - &amp;quot;Dairy products&amp;quot;&quot;/&gt;&lt;property id=&quot;20307&quot; value=&quot;634&quot;/&gt;&lt;/object&gt;&lt;object type=&quot;3&quot; unique_id=&quot;34925&quot;&gt;&lt;property id=&quot;20148&quot; value=&quot;5&quot;/&gt;&lt;property id=&quot;20300&quot; value=&quot;Slide 64 - &amp;quot;More for your&amp;#x0D;&amp;#x0A;dollars with dairy!&amp;quot;&quot;/&gt;&lt;property id=&quot;20307&quot; value=&quot;635&quot;/&gt;&lt;/object&gt;&lt;object type=&quot;3&quot; unique_id=&quot;34926&quot;&gt;&lt;property id=&quot;20148&quot; value=&quot;5&quot;/&gt;&lt;property id=&quot;20300&quot; value=&quot;Slide 65 - &amp;quot;For lactose intolerant&amp;quot;&quot;/&gt;&lt;property id=&quot;20307&quot; value=&quot;636&quot;/&gt;&lt;/object&gt;&lt;object type=&quot;3&quot; unique_id=&quot;34927&quot;&gt;&lt;property id=&quot;20148&quot; value=&quot;5&quot;/&gt;&lt;property id=&quot;20300&quot; value=&quot;Slide 66 - &amp;quot;Considerations: Other food groups&amp;quot;&quot;/&gt;&lt;property id=&quot;20307&quot; value=&quot;637&quot;/&gt;&lt;/object&gt;&lt;object type=&quot;3&quot; unique_id=&quot;34928&quot;&gt;&lt;property id=&quot;20148&quot; value=&quot;5&quot;/&gt;&lt;property id=&quot;20300&quot; value=&quot;Slide 67 - &amp;quot;Go lean for protein&amp;quot;&quot;/&gt;&lt;property id=&quot;20307&quot; value=&quot;638&quot;/&gt;&lt;/object&gt;&lt;object type=&quot;3&quot; unique_id=&quot;34929&quot;&gt;&lt;property id=&quot;20148&quot; value=&quot;5&quot;/&gt;&lt;property id=&quot;20300&quot; value=&quot;Slide 68&quot;/&gt;&lt;property id=&quot;20307&quot; value=&quot;640&quot;/&gt;&lt;/object&gt;&lt;object type=&quot;3&quot; unique_id=&quot;34930&quot;&gt;&lt;property id=&quot;20148&quot; value=&quot;5&quot;/&gt;&lt;property id=&quot;20300&quot; value=&quot;Slide 69 - &amp;quot;5 budgeting    teps&amp;quot;&quot;/&gt;&lt;property id=&quot;20307&quot; value=&quot;644&quot;/&gt;&lt;/object&gt;&lt;object type=&quot;3&quot; unique_id=&quot;34931&quot;&gt;&lt;property id=&quot;20148&quot; value=&quot;5&quot;/&gt;&lt;property id=&quot;20300&quot; value=&quot;Slide 70 - &amp;quot;tep 4. Spend on “extras” after the necessities are purchased &amp;quot;&quot;/&gt;&lt;property id=&quot;20307&quot; value=&quot;645&quot;/&gt;&lt;/object&gt;&lt;object type=&quot;3&quot; unique_id=&quot;34932&quot;&gt;&lt;property id=&quot;20148&quot; value=&quot;5&quot;/&gt;&lt;property id=&quot;20300&quot; value=&quot;Slide 71&quot;/&gt;&lt;property id=&quot;20307&quot; value=&quot;646&quot;/&gt;&lt;/object&gt;&lt;object type=&quot;3&quot; unique_id=&quot;34933&quot;&gt;&lt;property id=&quot;20148&quot; value=&quot;5&quot;/&gt;&lt;property id=&quot;20300&quot; value=&quot;Slide 72 - &amp;quot;Recommended foods vs.&amp;#x0D;&amp;#x0A; “discretionary calories”&amp;quot;&quot;/&gt;&lt;property id=&quot;20307&quot; value=&quot;648&quot;/&gt;&lt;/object&gt;&lt;object type=&quot;3&quot; unique_id=&quot;34934&quot;&gt;&lt;property id=&quot;20148&quot; value=&quot;5&quot;/&gt;&lt;property id=&quot;20300&quot; value=&quot;Slide 73 - &amp;quot;Definition: Added sugars&amp;quot;&quot;/&gt;&lt;property id=&quot;20307&quot; value=&quot;649&quot;/&gt;&lt;/object&gt;&lt;object type=&quot;3&quot; unique_id=&quot;34935&quot;&gt;&lt;property id=&quot;20148&quot; value=&quot;5&quot;/&gt;&lt;property id=&quot;20300&quot; value=&quot;Slide 74 - &amp;quot;Alcoholic beverages&amp;quot;&quot;/&gt;&lt;property id=&quot;20307&quot; value=&quot;650&quot;/&gt;&lt;/object&gt;&lt;object type=&quot;3&quot; unique_id=&quot;34936&quot;&gt;&lt;property id=&quot;20148&quot; value=&quot;5&quot;/&gt;&lt;property id=&quot;20300&quot; value=&quot;Slide 75 - &amp;quot;People who should avoid alcohol&amp;quot;&quot;/&gt;&lt;property id=&quot;20307&quot; value=&quot;651&quot;/&gt;&lt;/object&gt;&lt;object type=&quot;3&quot; unique_id=&quot;34937&quot;&gt;&lt;property id=&quot;20148&quot; value=&quot;5&quot;/&gt;&lt;property id=&quot;20300&quot; value=&quot;Slide 76&quot;/&gt;&lt;property id=&quot;20307&quot; value=&quot;652&quot;/&gt;&lt;/object&gt;&lt;object type=&quot;3&quot; unique_id=&quot;34938&quot;&gt;&lt;property id=&quot;20148&quot; value=&quot;5&quot;/&gt;&lt;property id=&quot;20300&quot; value=&quot;Slide 77 - &amp;quot;5 budgeting    teps&amp;quot;&quot;/&gt;&lt;property id=&quot;20307&quot; value=&quot;653&quot;/&gt;&lt;/object&gt;&lt;object type=&quot;3&quot; unique_id=&quot;34939&quot;&gt;&lt;property id=&quot;20148&quot; value=&quot;5&quot;/&gt;&lt;property id=&quot;20300&quot; value=&quot;Slide 78 - &amp;quot;tep 5. Plan a budget for YOU&amp;quot;&quot;/&gt;&lt;property id=&quot;20307&quot; value=&quot;654&quot;/&gt;&lt;/object&gt;&lt;object type=&quot;3&quot; unique_id=&quot;34940&quot;&gt;&lt;property id=&quot;20148&quot; value=&quot;5&quot;/&gt;&lt;property id=&quot;20300&quot; value=&quot;Slide 80 - &amp;quot;&amp;#x0D;&amp;#x0A;Fine-tune what you’re already eating to meet Choose MyPlate guidelines&amp;#x0D;&amp;#x0A;&amp;quot;&quot;/&gt;&lt;property id=&quot;20307&quot; value=&quot;689&quot;/&gt;&lt;/object&gt;&lt;object type=&quot;3&quot; unique_id=&quot;34941&quot;&gt;&lt;property id=&quot;20148&quot; value=&quot;5&quot;/&gt;&lt;property id=&quot;20300&quot; value=&quot;Slide 79 - &amp;quot;As you “budget,” choose foods&amp;#x0D;&amp;#x0A; for good taste as well as health!&amp;quot;&quot;/&gt;&lt;property id=&quot;20307&quot; value=&quot;656&quot;/&gt;&lt;/object&gt;&lt;object type=&quot;3&quot; unique_id=&quot;34942&quot;&gt;&lt;property id=&quot;20148&quot; value=&quot;5&quot;/&gt;&lt;property id=&quot;20300&quot; value=&quot;Slide 82 - &amp;quot;Situation 1: Fine-tune&amp;quot;&quot;/&gt;&lt;property id=&quot;20307&quot; value=&quot;657&quot;/&gt;&lt;/object&gt;&lt;object type=&quot;3&quot; unique_id=&quot;34943&quot;&gt;&lt;property id=&quot;20148&quot; value=&quot;5&quot;/&gt;&lt;property id=&quot;20300&quot; value=&quot;Slide 83&quot;/&gt;&lt;property id=&quot;20307&quot; value=&quot;658&quot;/&gt;&lt;/object&gt;&lt;object type=&quot;3&quot; unique_id=&quot;34944&quot;&gt;&lt;property id=&quot;20148&quot; value=&quot;5&quot;/&gt;&lt;property id=&quot;20300&quot; value=&quot;Slide 84 - &amp;quot;Situation 2&amp;quot;&quot;/&gt;&lt;property id=&quot;20307&quot; value=&quot;659&quot;/&gt;&lt;/object&gt;&lt;object type=&quot;3&quot; unique_id=&quot;34945&quot;&gt;&lt;property id=&quot;20148&quot; value=&quot;5&quot;/&gt;&lt;property id=&quot;20300&quot; value=&quot;Slide 86 - &amp;quot;Situation 3&amp;quot;&quot;/&gt;&lt;property id=&quot;20307&quot; value=&quot;660&quot;/&gt;&lt;/object&gt;&lt;object type=&quot;3&quot; unique_id=&quot;34946&quot;&gt;&lt;property id=&quot;20148&quot; value=&quot;5&quot;/&gt;&lt;property id=&quot;20300&quot; value=&quot;Slide 88 - &amp;quot;Situation 4&amp;quot;&quot;/&gt;&lt;property id=&quot;20307&quot; value=&quot;661&quot;/&gt;&lt;/object&gt;&lt;object type=&quot;3&quot; unique_id=&quot;34947&quot;&gt;&lt;property id=&quot;20148&quot; value=&quot;5&quot;/&gt;&lt;property id=&quot;20300&quot; value=&quot;Slide 90 - &amp;quot;Situation 4&amp;quot;&quot;/&gt;&lt;property id=&quot;20307&quot; value=&quot;690&quot;/&gt;&lt;/object&gt;&lt;object type=&quot;3&quot; unique_id=&quot;34948&quot;&gt;&lt;property id=&quot;20148&quot; value=&quot;5&quot;/&gt;&lt;property id=&quot;20300&quot; value=&quot;Slide 91 - &amp;quot;Spend your “calorie salary” wisely&amp;quot;&quot;/&gt;&lt;property id=&quot;20307&quot; value=&quot;662&quot;/&gt;&lt;/object&gt;&lt;object type=&quot;3&quot; unique_id=&quot;34949&quot;&gt;&lt;property id=&quot;20148&quot; value=&quot;5&quot;/&gt;&lt;property id=&quot;20300&quot; value=&quot;Slide 92&quot;/&gt;&lt;property id=&quot;20307&quot; value=&quot;663&quot;/&gt;&lt;/object&gt;&lt;object type=&quot;3&quot; unique_id=&quot;34950&quot;&gt;&lt;property id=&quot;20148&quot; value=&quot;5&quot;/&gt;&lt;property id=&quot;20300&quot; value=&quot;Slide 93&quot;/&gt;&lt;property id=&quot;20307&quot; value=&quot;664&quot;/&gt;&lt;/object&gt;&lt;object type=&quot;3&quot; unique_id=&quot;34951&quot;&gt;&lt;property id=&quot;20148&quot; value=&quot;5&quot;/&gt;&lt;property id=&quot;20300&quot; value=&quot;Slide 94&quot;/&gt;&lt;property id=&quot;20307&quot; value=&quot;665&quot;/&gt;&lt;/object&gt;&lt;object type=&quot;3&quot; unique_id=&quot;34952&quot;&gt;&lt;property id=&quot;20148&quot; value=&quot;5&quot;/&gt;&lt;property id=&quot;20300&quot; value=&quot;Slide 95 - &amp;quot;Finally …&amp;quot;&quot;/&gt;&lt;property id=&quot;20307&quot; value=&quot;666&quot;/&gt;&lt;/object&gt;&lt;object type=&quot;3&quot; unique_id=&quot;34953&quot;&gt;&lt;property id=&quot;20148&quot; value=&quot;5&quot;/&gt;&lt;property id=&quot;20300&quot; value=&quot;Slide 96 - &amp;quot;For more information&amp;quot;&quot;/&gt;&lt;property id=&quot;20307&quot; value=&quot;667&quot;/&gt;&lt;/object&gt;&lt;object type=&quot;3&quot; unique_id=&quot;35990&quot;&gt;&lt;property id=&quot;20148&quot; value=&quot;5&quot;/&gt;&lt;property id=&quot;20300&quot; value=&quot;Slide 81 - &amp;quot;Situation 1&amp;quot;&quot;/&gt;&lt;property id=&quot;20307&quot; value=&quot;698&quot;/&gt;&lt;/object&gt;&lt;object type=&quot;3&quot; unique_id=&quot;36677&quot;&gt;&lt;property id=&quot;20148&quot; value=&quot;5&quot;/&gt;&lt;property id=&quot;20300&quot; value=&quot;Slide 85 - &amp;quot;Situation 2: Fine-tune &amp;quot;&quot;/&gt;&lt;property id=&quot;20307&quot; value=&quot;699&quot;/&gt;&lt;/object&gt;&lt;object type=&quot;3&quot; unique_id=&quot;37965&quot;&gt;&lt;property id=&quot;20148&quot; value=&quot;5&quot;/&gt;&lt;property id=&quot;20300&quot; value=&quot;Slide 87 - &amp;quot;Situation 3: Fine-tune  &amp;quot;&quot;/&gt;&lt;property id=&quot;20307&quot; value=&quot;700&quot;/&gt;&lt;/object&gt;&lt;object type=&quot;3&quot; unique_id=&quot;39066&quot;&gt;&lt;property id=&quot;20148&quot; value=&quot;5&quot;/&gt;&lt;property id=&quot;20300&quot; value=&quot;Slide 89 - &amp;quot;Situation 4&amp;quot;&quot;/&gt;&lt;property id=&quot;20307&quot; value=&quot;701&quot;/&gt;&lt;/object&gt;&lt;object type=&quot;3&quot; unique_id=&quot;39572&quot;&gt;&lt;property id=&quot;20148&quot; value=&quot;5&quot;/&gt;&lt;property id=&quot;20300&quot; value=&quot;Slide 20 - &amp;quot;5 budgeting  $teps&amp;quot;&quot;/&gt;&lt;property id=&quot;20307&quot; value=&quot;702&quot;/&gt;&lt;/object&gt;&lt;/object&gt;&lt;/object&gt;&lt;/database&gt;"/>
</p:tagLst>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4451E537228D4D9B2484B9CD09F71B" ma:contentTypeVersion="6" ma:contentTypeDescription="Create a new document." ma:contentTypeScope="" ma:versionID="dd62dcab5c775a250f4e536db319da34">
  <xsd:schema xmlns:xsd="http://www.w3.org/2001/XMLSchema" xmlns:xs="http://www.w3.org/2001/XMLSchema" xmlns:p="http://schemas.microsoft.com/office/2006/metadata/properties" xmlns:ns3="912a74a1-75fb-4d9c-bf21-13fefee55385" targetNamespace="http://schemas.microsoft.com/office/2006/metadata/properties" ma:root="true" ma:fieldsID="4c7a19c333e48fd5f905f620b8279957" ns3:_="">
    <xsd:import namespace="912a74a1-75fb-4d9c-bf21-13fefee5538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2a74a1-75fb-4d9c-bf21-13fefee553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790F62-0CBB-4EA9-B268-BE56B785F8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2a74a1-75fb-4d9c-bf21-13fefee553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DAF22B-BA94-47E5-A8D9-A11DCE033CAA}">
  <ds:schemaRefs>
    <ds:schemaRef ds:uri="http://schemas.microsoft.com/sharepoint/v3/contenttype/forms"/>
  </ds:schemaRefs>
</ds:datastoreItem>
</file>

<file path=customXml/itemProps3.xml><?xml version="1.0" encoding="utf-8"?>
<ds:datastoreItem xmlns:ds="http://schemas.openxmlformats.org/officeDocument/2006/customXml" ds:itemID="{F98CF97D-2FD1-4239-ADAE-BE9A17170BD7}">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912a74a1-75fb-4d9c-bf21-13fefee55385"/>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1671</Words>
  <Application>Microsoft Office PowerPoint</Application>
  <PresentationFormat>On-screen Show (4:3)</PresentationFormat>
  <Paragraphs>221</Paragraphs>
  <Slides>44</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Black</vt:lpstr>
      <vt:lpstr>Calibri</vt:lpstr>
      <vt:lpstr>Tahoma</vt:lpstr>
      <vt:lpstr>Trebuchet MS</vt:lpstr>
      <vt:lpstr>Wingdings 3</vt:lpstr>
      <vt:lpstr>Facet</vt:lpstr>
      <vt:lpstr>The Science of Keeping Food In Balance</vt:lpstr>
      <vt:lpstr>What is a Registered Dietitian?</vt:lpstr>
      <vt:lpstr>PowerPoint Presentation</vt:lpstr>
      <vt:lpstr>Maintaining a healthy weight  is a balancing act</vt:lpstr>
      <vt:lpstr>“A balanced diet is a cookie in each hand”   ~Author unknown </vt:lpstr>
      <vt:lpstr>MyPlate gives guidelines for foods and amounts </vt:lpstr>
      <vt:lpstr>Do you know what foods and what amounts are best for YOU?</vt:lpstr>
      <vt:lpstr>PowerPoint Presentation</vt:lpstr>
      <vt:lpstr>Grains</vt:lpstr>
      <vt:lpstr>Grains</vt:lpstr>
      <vt:lpstr>Bread Serving Size </vt:lpstr>
      <vt:lpstr>Guess the calorie difference! </vt:lpstr>
      <vt:lpstr>Guess the calorie difference! </vt:lpstr>
      <vt:lpstr>Portion size for 1 cup of pasta</vt:lpstr>
      <vt:lpstr>Fruits</vt:lpstr>
      <vt:lpstr>Fruits</vt:lpstr>
      <vt:lpstr>1 Cup of Fruit</vt:lpstr>
      <vt:lpstr>Fruits</vt:lpstr>
      <vt:lpstr>Vegetables</vt:lpstr>
      <vt:lpstr>Vegetables</vt:lpstr>
      <vt:lpstr>1 serving of salad</vt:lpstr>
      <vt:lpstr>Dairy </vt:lpstr>
      <vt:lpstr>Dairy </vt:lpstr>
      <vt:lpstr>Protein</vt:lpstr>
      <vt:lpstr>Protein</vt:lpstr>
      <vt:lpstr>1 serving = 3 ounces</vt:lpstr>
      <vt:lpstr>Key Messages of MyPlate</vt:lpstr>
      <vt:lpstr>Limit Empty Calorie Foods</vt:lpstr>
      <vt:lpstr>Healthy Snacking</vt:lpstr>
      <vt:lpstr>Get Moving!</vt:lpstr>
      <vt:lpstr>Guess the calorie difference! </vt:lpstr>
      <vt:lpstr>Guess the calorie difference! </vt:lpstr>
      <vt:lpstr>How long would you have to lift weights to burn 257 more calories?</vt:lpstr>
      <vt:lpstr>How long would you have to lift weights to burn 257 more calories?</vt:lpstr>
      <vt:lpstr>Guess the calorie difference! </vt:lpstr>
      <vt:lpstr>Guess the calorie difference! </vt:lpstr>
      <vt:lpstr>How long would you have to walk leisurely to burn 400 more calories?</vt:lpstr>
      <vt:lpstr>How long would you have to walk leisurely to burn 400 more calories?</vt:lpstr>
      <vt:lpstr>DRINK WATER</vt:lpstr>
      <vt:lpstr>Guess the calorie difference! </vt:lpstr>
      <vt:lpstr>Guess the calorie difference! </vt:lpstr>
      <vt:lpstr>Keep an “eye” on your  food portion sizes</vt:lpstr>
      <vt:lpstr> References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2021-05-19T15:36:54Z</dcterms:created>
  <dcterms:modified xsi:type="dcterms:W3CDTF">2021-05-19T15:48:38Z</dcterms:modified>
</cp:coreProperties>
</file>